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Code Light" charset="1" panose="020B0809050000020004"/>
      <p:regular r:id="rId10"/>
    </p:embeddedFont>
    <p:embeddedFont>
      <p:font typeface="Fira Code Light Bold" charset="1" panose="020B0809050000020004"/>
      <p:regular r:id="rId11"/>
    </p:embeddedFont>
    <p:embeddedFont>
      <p:font typeface="思源黑体-超粗体" charset="1" panose="020B0A00000000000000"/>
      <p:regular r:id="rId12"/>
    </p:embeddedFont>
    <p:embeddedFont>
      <p:font typeface="Space Mono" charset="1" panose="02000509040000020004"/>
      <p:regular r:id="rId13"/>
    </p:embeddedFont>
    <p:embeddedFont>
      <p:font typeface="Space Mono Bold" charset="1" panose="02000809030000020004"/>
      <p:regular r:id="rId14"/>
    </p:embeddedFont>
    <p:embeddedFont>
      <p:font typeface="Space Mono Italics" charset="1" panose="02000509090000090004"/>
      <p:regular r:id="rId15"/>
    </p:embeddedFont>
    <p:embeddedFont>
      <p:font typeface="Space Mono Bold Italics" charset="1" panose="02000809040000090004"/>
      <p:regular r:id="rId16"/>
    </p:embeddedFont>
    <p:embeddedFont>
      <p:font typeface="29LT Okaso Black"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35.png" Type="http://schemas.openxmlformats.org/officeDocument/2006/relationships/image"/><Relationship Id="rId5" Target="../media/image8.pn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1.png" Type="http://schemas.openxmlformats.org/officeDocument/2006/relationships/image"/><Relationship Id="rId5" Target="../media/image36.png" Type="http://schemas.openxmlformats.org/officeDocument/2006/relationships/image"/><Relationship Id="rId6" Target="../media/image8.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7.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3.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28.png" Type="http://schemas.openxmlformats.org/officeDocument/2006/relationships/image"/><Relationship Id="rId5"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21.png" Type="http://schemas.openxmlformats.org/officeDocument/2006/relationships/image"/><Relationship Id="rId9"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3.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false" flipV="false" rot="0">
            <a:off x="0" y="-1235475"/>
            <a:ext cx="8937699" cy="4834937"/>
          </a:xfrm>
          <a:custGeom>
            <a:avLst/>
            <a:gdLst/>
            <a:ahLst/>
            <a:cxnLst/>
            <a:rect r="r" b="b" t="t" l="l"/>
            <a:pathLst>
              <a:path h="4834937" w="8937699">
                <a:moveTo>
                  <a:pt x="0" y="0"/>
                </a:moveTo>
                <a:lnTo>
                  <a:pt x="8937699" y="0"/>
                </a:lnTo>
                <a:lnTo>
                  <a:pt x="8937699" y="4834937"/>
                </a:lnTo>
                <a:lnTo>
                  <a:pt x="0" y="4834937"/>
                </a:lnTo>
                <a:lnTo>
                  <a:pt x="0" y="0"/>
                </a:lnTo>
                <a:close/>
              </a:path>
            </a:pathLst>
          </a:custGeom>
          <a:blipFill>
            <a:blip r:embed="rId3"/>
            <a:stretch>
              <a:fillRect l="0" t="-26483" r="-10670" b="-9903"/>
            </a:stretch>
          </a:blipFill>
        </p:spPr>
      </p:sp>
      <p:sp>
        <p:nvSpPr>
          <p:cNvPr name="Freeform 4" id="4"/>
          <p:cNvSpPr/>
          <p:nvPr/>
        </p:nvSpPr>
        <p:spPr>
          <a:xfrm flipH="false" flipV="false" rot="5329694">
            <a:off x="-5551301" y="3174769"/>
            <a:ext cx="12385640" cy="4458830"/>
          </a:xfrm>
          <a:custGeom>
            <a:avLst/>
            <a:gdLst/>
            <a:ahLst/>
            <a:cxnLst/>
            <a:rect r="r" b="b" t="t" l="l"/>
            <a:pathLst>
              <a:path h="4458830" w="12385640">
                <a:moveTo>
                  <a:pt x="0" y="0"/>
                </a:moveTo>
                <a:lnTo>
                  <a:pt x="12385640" y="0"/>
                </a:lnTo>
                <a:lnTo>
                  <a:pt x="12385640" y="4458830"/>
                </a:lnTo>
                <a:lnTo>
                  <a:pt x="0" y="4458830"/>
                </a:lnTo>
                <a:lnTo>
                  <a:pt x="0" y="0"/>
                </a:lnTo>
                <a:close/>
              </a:path>
            </a:pathLst>
          </a:custGeom>
          <a:blipFill>
            <a:blip r:embed="rId4"/>
            <a:stretch>
              <a:fillRect l="0" t="0" r="0" b="0"/>
            </a:stretch>
          </a:blipFill>
        </p:spPr>
      </p:sp>
      <p:sp>
        <p:nvSpPr>
          <p:cNvPr name="Freeform 5" id="5"/>
          <p:cNvSpPr/>
          <p:nvPr/>
        </p:nvSpPr>
        <p:spPr>
          <a:xfrm flipH="false" flipV="false" rot="0">
            <a:off x="0" y="2360726"/>
            <a:ext cx="5994218" cy="5143500"/>
          </a:xfrm>
          <a:custGeom>
            <a:avLst/>
            <a:gdLst/>
            <a:ahLst/>
            <a:cxnLst/>
            <a:rect r="r" b="b" t="t" l="l"/>
            <a:pathLst>
              <a:path h="5143500" w="5994218">
                <a:moveTo>
                  <a:pt x="0" y="0"/>
                </a:moveTo>
                <a:lnTo>
                  <a:pt x="5994218" y="0"/>
                </a:lnTo>
                <a:lnTo>
                  <a:pt x="5994218" y="5143500"/>
                </a:lnTo>
                <a:lnTo>
                  <a:pt x="0" y="5143500"/>
                </a:lnTo>
                <a:lnTo>
                  <a:pt x="0" y="0"/>
                </a:lnTo>
                <a:close/>
              </a:path>
            </a:pathLst>
          </a:custGeom>
          <a:blipFill>
            <a:blip r:embed="rId5"/>
            <a:stretch>
              <a:fillRect l="-43477" t="0" r="-48721" b="-57805"/>
            </a:stretch>
          </a:blipFill>
        </p:spPr>
      </p:sp>
      <p:sp>
        <p:nvSpPr>
          <p:cNvPr name="Freeform 6" id="6"/>
          <p:cNvSpPr/>
          <p:nvPr/>
        </p:nvSpPr>
        <p:spPr>
          <a:xfrm flipH="false" flipV="false" rot="0">
            <a:off x="12643378" y="5739373"/>
            <a:ext cx="5644622" cy="4657963"/>
          </a:xfrm>
          <a:custGeom>
            <a:avLst/>
            <a:gdLst/>
            <a:ahLst/>
            <a:cxnLst/>
            <a:rect r="r" b="b" t="t" l="l"/>
            <a:pathLst>
              <a:path h="4657963" w="5644622">
                <a:moveTo>
                  <a:pt x="0" y="0"/>
                </a:moveTo>
                <a:lnTo>
                  <a:pt x="5644622" y="0"/>
                </a:lnTo>
                <a:lnTo>
                  <a:pt x="5644622" y="4657963"/>
                </a:lnTo>
                <a:lnTo>
                  <a:pt x="0" y="4657963"/>
                </a:lnTo>
                <a:lnTo>
                  <a:pt x="0" y="0"/>
                </a:lnTo>
                <a:close/>
              </a:path>
            </a:pathLst>
          </a:custGeom>
          <a:blipFill>
            <a:blip r:embed="rId6"/>
            <a:stretch>
              <a:fillRect l="-57682" t="0" r="0" b="0"/>
            </a:stretch>
          </a:blipFill>
        </p:spPr>
      </p:sp>
      <p:sp>
        <p:nvSpPr>
          <p:cNvPr name="Freeform 7" id="7"/>
          <p:cNvSpPr/>
          <p:nvPr/>
        </p:nvSpPr>
        <p:spPr>
          <a:xfrm flipH="false" flipV="false" rot="0">
            <a:off x="13991283" y="1820313"/>
            <a:ext cx="4296717" cy="4296717"/>
          </a:xfrm>
          <a:custGeom>
            <a:avLst/>
            <a:gdLst/>
            <a:ahLst/>
            <a:cxnLst/>
            <a:rect r="r" b="b" t="t" l="l"/>
            <a:pathLst>
              <a:path h="4296717" w="4296717">
                <a:moveTo>
                  <a:pt x="0" y="0"/>
                </a:moveTo>
                <a:lnTo>
                  <a:pt x="4296717" y="0"/>
                </a:lnTo>
                <a:lnTo>
                  <a:pt x="4296717" y="4296717"/>
                </a:lnTo>
                <a:lnTo>
                  <a:pt x="0" y="4296717"/>
                </a:lnTo>
                <a:lnTo>
                  <a:pt x="0" y="0"/>
                </a:lnTo>
                <a:close/>
              </a:path>
            </a:pathLst>
          </a:custGeom>
          <a:blipFill>
            <a:blip r:embed="rId7"/>
            <a:stretch>
              <a:fillRect l="0" t="0" r="0" b="0"/>
            </a:stretch>
          </a:blipFill>
        </p:spPr>
      </p:sp>
      <p:sp>
        <p:nvSpPr>
          <p:cNvPr name="TextBox 8" id="8"/>
          <p:cNvSpPr txBox="true"/>
          <p:nvPr/>
        </p:nvSpPr>
        <p:spPr>
          <a:xfrm rot="0">
            <a:off x="6648123" y="5921148"/>
            <a:ext cx="4991754" cy="809575"/>
          </a:xfrm>
          <a:prstGeom prst="rect">
            <a:avLst/>
          </a:prstGeom>
        </p:spPr>
        <p:txBody>
          <a:bodyPr anchor="t" rtlCol="false" tIns="0" lIns="0" bIns="0" rIns="0">
            <a:spAutoFit/>
          </a:bodyPr>
          <a:lstStyle/>
          <a:p>
            <a:pPr algn="ctr">
              <a:lnSpc>
                <a:spcPts val="3300"/>
              </a:lnSpc>
            </a:pPr>
            <a:r>
              <a:rPr lang="en-US" sz="2000">
                <a:solidFill>
                  <a:srgbClr val="202538"/>
                </a:solidFill>
                <a:latin typeface="思源黑体-超粗体"/>
              </a:rPr>
              <a:t>1111801鄭騏萱 1103626周晉維</a:t>
            </a:r>
          </a:p>
          <a:p>
            <a:pPr algn="ctr">
              <a:lnSpc>
                <a:spcPts val="3300"/>
              </a:lnSpc>
            </a:pPr>
            <a:r>
              <a:rPr lang="en-US" sz="2000">
                <a:solidFill>
                  <a:srgbClr val="202538"/>
                </a:solidFill>
                <a:latin typeface="思源黑体-超粗体"/>
              </a:rPr>
              <a:t>1111806林承頡 1111836黃凱琳</a:t>
            </a:r>
          </a:p>
        </p:txBody>
      </p:sp>
      <p:sp>
        <p:nvSpPr>
          <p:cNvPr name="TextBox 9" id="9"/>
          <p:cNvSpPr txBox="true"/>
          <p:nvPr/>
        </p:nvSpPr>
        <p:spPr>
          <a:xfrm rot="0">
            <a:off x="257429" y="2116762"/>
            <a:ext cx="2364299" cy="1950845"/>
          </a:xfrm>
          <a:prstGeom prst="rect">
            <a:avLst/>
          </a:prstGeom>
        </p:spPr>
        <p:txBody>
          <a:bodyPr anchor="t" rtlCol="false" tIns="0" lIns="0" bIns="0" rIns="0">
            <a:spAutoFit/>
          </a:bodyPr>
          <a:lstStyle/>
          <a:p>
            <a:pPr algn="ctr">
              <a:lnSpc>
                <a:spcPts val="14784"/>
              </a:lnSpc>
            </a:pPr>
            <a:r>
              <a:rPr lang="en-US" sz="10560">
                <a:solidFill>
                  <a:srgbClr val="FFFFFF"/>
                </a:solidFill>
                <a:latin typeface="29LT Okaso Black"/>
              </a:rPr>
              <a:t>NIKE</a:t>
            </a:r>
          </a:p>
        </p:txBody>
      </p:sp>
      <p:sp>
        <p:nvSpPr>
          <p:cNvPr name="TextBox 10" id="10"/>
          <p:cNvSpPr txBox="true"/>
          <p:nvPr/>
        </p:nvSpPr>
        <p:spPr>
          <a:xfrm rot="0">
            <a:off x="12643378" y="2052941"/>
            <a:ext cx="1481188" cy="3686431"/>
          </a:xfrm>
          <a:prstGeom prst="rect">
            <a:avLst/>
          </a:prstGeom>
        </p:spPr>
        <p:txBody>
          <a:bodyPr anchor="t" rtlCol="false" tIns="0" lIns="0" bIns="0" rIns="0">
            <a:spAutoFit/>
          </a:bodyPr>
          <a:lstStyle/>
          <a:p>
            <a:pPr algn="ctr">
              <a:lnSpc>
                <a:spcPts val="13618"/>
              </a:lnSpc>
            </a:pPr>
            <a:r>
              <a:rPr lang="en-US" sz="9727">
                <a:solidFill>
                  <a:srgbClr val="445951"/>
                </a:solidFill>
                <a:latin typeface="29LT Okaso Black"/>
              </a:rPr>
              <a:t>ADIDAS</a:t>
            </a:r>
          </a:p>
        </p:txBody>
      </p:sp>
      <p:sp>
        <p:nvSpPr>
          <p:cNvPr name="TextBox 11" id="11"/>
          <p:cNvSpPr txBox="true"/>
          <p:nvPr/>
        </p:nvSpPr>
        <p:spPr>
          <a:xfrm rot="0">
            <a:off x="13672078" y="8846750"/>
            <a:ext cx="4615922" cy="1440250"/>
          </a:xfrm>
          <a:prstGeom prst="rect">
            <a:avLst/>
          </a:prstGeom>
        </p:spPr>
        <p:txBody>
          <a:bodyPr anchor="t" rtlCol="false" tIns="0" lIns="0" bIns="0" rIns="0">
            <a:spAutoFit/>
          </a:bodyPr>
          <a:lstStyle/>
          <a:p>
            <a:pPr algn="ctr">
              <a:lnSpc>
                <a:spcPts val="10879"/>
              </a:lnSpc>
            </a:pPr>
            <a:r>
              <a:rPr lang="en-US" sz="7771">
                <a:solidFill>
                  <a:srgbClr val="231815"/>
                </a:solidFill>
                <a:latin typeface="29LT Okaso Black"/>
              </a:rPr>
              <a:t>NEW BALENCE</a:t>
            </a:r>
          </a:p>
        </p:txBody>
      </p:sp>
      <p:sp>
        <p:nvSpPr>
          <p:cNvPr name="TextBox 12" id="12"/>
          <p:cNvSpPr txBox="true"/>
          <p:nvPr/>
        </p:nvSpPr>
        <p:spPr>
          <a:xfrm rot="0">
            <a:off x="5597885" y="-81139"/>
            <a:ext cx="3084835" cy="1260765"/>
          </a:xfrm>
          <a:prstGeom prst="rect">
            <a:avLst/>
          </a:prstGeom>
        </p:spPr>
        <p:txBody>
          <a:bodyPr anchor="t" rtlCol="false" tIns="0" lIns="0" bIns="0" rIns="0">
            <a:spAutoFit/>
          </a:bodyPr>
          <a:lstStyle/>
          <a:p>
            <a:pPr algn="ctr">
              <a:lnSpc>
                <a:spcPts val="9520"/>
              </a:lnSpc>
            </a:pPr>
            <a:r>
              <a:rPr lang="en-US" sz="6800">
                <a:solidFill>
                  <a:srgbClr val="CADBE3"/>
                </a:solidFill>
                <a:latin typeface="29LT Okaso Black"/>
              </a:rPr>
              <a:t>CONVERSE</a:t>
            </a:r>
          </a:p>
        </p:txBody>
      </p:sp>
      <p:sp>
        <p:nvSpPr>
          <p:cNvPr name="TextBox 13" id="13"/>
          <p:cNvSpPr txBox="true"/>
          <p:nvPr/>
        </p:nvSpPr>
        <p:spPr>
          <a:xfrm rot="0">
            <a:off x="6576963" y="4713401"/>
            <a:ext cx="5134074" cy="946075"/>
          </a:xfrm>
          <a:prstGeom prst="rect">
            <a:avLst/>
          </a:prstGeom>
        </p:spPr>
        <p:txBody>
          <a:bodyPr anchor="t" rtlCol="false" tIns="0" lIns="0" bIns="0" rIns="0">
            <a:spAutoFit/>
          </a:bodyPr>
          <a:lstStyle/>
          <a:p>
            <a:pPr algn="ctr">
              <a:lnSpc>
                <a:spcPts val="7700"/>
              </a:lnSpc>
              <a:spcBef>
                <a:spcPct val="0"/>
              </a:spcBef>
            </a:pPr>
            <a:r>
              <a:rPr lang="en-US" sz="5500" spc="275">
                <a:solidFill>
                  <a:srgbClr val="202538"/>
                </a:solidFill>
                <a:ea typeface="思源黑体-超粗体"/>
              </a:rPr>
              <a:t>網頁設計企劃案</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true" flipV="false" rot="0">
            <a:off x="-5866454" y="-1827346"/>
            <a:ext cx="13078027" cy="12889854"/>
          </a:xfrm>
          <a:custGeom>
            <a:avLst/>
            <a:gdLst/>
            <a:ahLst/>
            <a:cxnLst/>
            <a:rect r="r" b="b" t="t" l="l"/>
            <a:pathLst>
              <a:path h="12889854" w="13078027">
                <a:moveTo>
                  <a:pt x="13078027" y="0"/>
                </a:moveTo>
                <a:lnTo>
                  <a:pt x="0" y="0"/>
                </a:lnTo>
                <a:lnTo>
                  <a:pt x="0" y="12889854"/>
                </a:lnTo>
                <a:lnTo>
                  <a:pt x="13078027" y="12889854"/>
                </a:lnTo>
                <a:lnTo>
                  <a:pt x="13078027" y="0"/>
                </a:lnTo>
                <a:close/>
              </a:path>
            </a:pathLst>
          </a:custGeom>
          <a:blipFill>
            <a:blip r:embed="rId3"/>
            <a:stretch>
              <a:fillRect l="0" t="0" r="0" b="0"/>
            </a:stretch>
          </a:blipFill>
        </p:spPr>
      </p:sp>
      <p:sp>
        <p:nvSpPr>
          <p:cNvPr name="TextBox 4" id="4"/>
          <p:cNvSpPr txBox="true"/>
          <p:nvPr/>
        </p:nvSpPr>
        <p:spPr>
          <a:xfrm rot="0">
            <a:off x="6001060" y="2091242"/>
            <a:ext cx="6285880" cy="936551"/>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ea typeface="思源黑体-超粗体"/>
              </a:rPr>
              <a:t>網頁種類與階層關係</a:t>
            </a:r>
          </a:p>
        </p:txBody>
      </p:sp>
      <p:grpSp>
        <p:nvGrpSpPr>
          <p:cNvPr name="Group 5" id="5"/>
          <p:cNvGrpSpPr/>
          <p:nvPr/>
        </p:nvGrpSpPr>
        <p:grpSpPr>
          <a:xfrm rot="0">
            <a:off x="3403784" y="4267960"/>
            <a:ext cx="2992218" cy="875540"/>
            <a:chOff x="0" y="0"/>
            <a:chExt cx="3989625" cy="1167387"/>
          </a:xfrm>
        </p:grpSpPr>
        <p:sp>
          <p:nvSpPr>
            <p:cNvPr name="Freeform 6" id="6"/>
            <p:cNvSpPr/>
            <p:nvPr/>
          </p:nvSpPr>
          <p:spPr>
            <a:xfrm flipH="true" flipV="false" rot="-5400000">
              <a:off x="1411119" y="-1411119"/>
              <a:ext cx="1167387" cy="3989625"/>
            </a:xfrm>
            <a:custGeom>
              <a:avLst/>
              <a:gdLst/>
              <a:ahLst/>
              <a:cxnLst/>
              <a:rect r="r" b="b" t="t" l="l"/>
              <a:pathLst>
                <a:path h="3989625" w="1167387">
                  <a:moveTo>
                    <a:pt x="1167387" y="0"/>
                  </a:moveTo>
                  <a:lnTo>
                    <a:pt x="0" y="0"/>
                  </a:lnTo>
                  <a:lnTo>
                    <a:pt x="0" y="3989625"/>
                  </a:lnTo>
                  <a:lnTo>
                    <a:pt x="1167387" y="3989625"/>
                  </a:lnTo>
                  <a:lnTo>
                    <a:pt x="1167387" y="0"/>
                  </a:lnTo>
                  <a:close/>
                </a:path>
              </a:pathLst>
            </a:custGeom>
            <a:blipFill>
              <a:blip r:embed="rId4"/>
              <a:stretch>
                <a:fillRect l="-158586" t="-5218" r="-20711" b="-5218"/>
              </a:stretch>
            </a:blipFill>
          </p:spPr>
        </p:sp>
        <p:sp>
          <p:nvSpPr>
            <p:cNvPr name="TextBox 7" id="7"/>
            <p:cNvSpPr txBox="true"/>
            <p:nvPr/>
          </p:nvSpPr>
          <p:spPr>
            <a:xfrm rot="0">
              <a:off x="332399" y="239967"/>
              <a:ext cx="3324827" cy="687452"/>
            </a:xfrm>
            <a:prstGeom prst="rect">
              <a:avLst/>
            </a:prstGeom>
          </p:spPr>
          <p:txBody>
            <a:bodyPr anchor="t" rtlCol="false" tIns="0" lIns="0" bIns="0" rIns="0">
              <a:spAutoFit/>
            </a:bodyPr>
            <a:lstStyle/>
            <a:p>
              <a:pPr algn="ctr">
                <a:lnSpc>
                  <a:spcPts val="4059"/>
                </a:lnSpc>
                <a:spcBef>
                  <a:spcPct val="0"/>
                </a:spcBef>
              </a:pPr>
            </a:p>
          </p:txBody>
        </p:sp>
      </p:grpSp>
      <p:grpSp>
        <p:nvGrpSpPr>
          <p:cNvPr name="Group 8" id="8"/>
          <p:cNvGrpSpPr/>
          <p:nvPr/>
        </p:nvGrpSpPr>
        <p:grpSpPr>
          <a:xfrm rot="0">
            <a:off x="7287773" y="5143500"/>
            <a:ext cx="2992218" cy="875540"/>
            <a:chOff x="0" y="0"/>
            <a:chExt cx="3989625" cy="1167387"/>
          </a:xfrm>
        </p:grpSpPr>
        <p:sp>
          <p:nvSpPr>
            <p:cNvPr name="Freeform 9" id="9"/>
            <p:cNvSpPr/>
            <p:nvPr/>
          </p:nvSpPr>
          <p:spPr>
            <a:xfrm flipH="true" flipV="false" rot="-5400000">
              <a:off x="1411119" y="-1411119"/>
              <a:ext cx="1167387" cy="3989625"/>
            </a:xfrm>
            <a:custGeom>
              <a:avLst/>
              <a:gdLst/>
              <a:ahLst/>
              <a:cxnLst/>
              <a:rect r="r" b="b" t="t" l="l"/>
              <a:pathLst>
                <a:path h="3989625" w="1167387">
                  <a:moveTo>
                    <a:pt x="1167387" y="0"/>
                  </a:moveTo>
                  <a:lnTo>
                    <a:pt x="0" y="0"/>
                  </a:lnTo>
                  <a:lnTo>
                    <a:pt x="0" y="3989625"/>
                  </a:lnTo>
                  <a:lnTo>
                    <a:pt x="1167387" y="3989625"/>
                  </a:lnTo>
                  <a:lnTo>
                    <a:pt x="1167387" y="0"/>
                  </a:lnTo>
                  <a:close/>
                </a:path>
              </a:pathLst>
            </a:custGeom>
            <a:blipFill>
              <a:blip r:embed="rId4"/>
              <a:stretch>
                <a:fillRect l="-158586" t="-5218" r="-20711" b="-5218"/>
              </a:stretch>
            </a:blipFill>
          </p:spPr>
        </p:sp>
        <p:sp>
          <p:nvSpPr>
            <p:cNvPr name="TextBox 10" id="10"/>
            <p:cNvSpPr txBox="true"/>
            <p:nvPr/>
          </p:nvSpPr>
          <p:spPr>
            <a:xfrm rot="0">
              <a:off x="332399" y="239967"/>
              <a:ext cx="3324827" cy="687452"/>
            </a:xfrm>
            <a:prstGeom prst="rect">
              <a:avLst/>
            </a:prstGeom>
          </p:spPr>
          <p:txBody>
            <a:bodyPr anchor="t" rtlCol="false" tIns="0" lIns="0" bIns="0" rIns="0">
              <a:spAutoFit/>
            </a:bodyPr>
            <a:lstStyle/>
            <a:p>
              <a:pPr algn="ctr">
                <a:lnSpc>
                  <a:spcPts val="4059"/>
                </a:lnSpc>
                <a:spcBef>
                  <a:spcPct val="0"/>
                </a:spcBef>
              </a:pPr>
            </a:p>
          </p:txBody>
        </p:sp>
      </p:grpSp>
      <p:grpSp>
        <p:nvGrpSpPr>
          <p:cNvPr name="Group 11" id="11"/>
          <p:cNvGrpSpPr/>
          <p:nvPr/>
        </p:nvGrpSpPr>
        <p:grpSpPr>
          <a:xfrm rot="0">
            <a:off x="8176649" y="7352411"/>
            <a:ext cx="2992218" cy="875540"/>
            <a:chOff x="0" y="0"/>
            <a:chExt cx="3989625" cy="1167387"/>
          </a:xfrm>
        </p:grpSpPr>
        <p:sp>
          <p:nvSpPr>
            <p:cNvPr name="Freeform 12" id="12"/>
            <p:cNvSpPr/>
            <p:nvPr/>
          </p:nvSpPr>
          <p:spPr>
            <a:xfrm flipH="true" flipV="false" rot="-5400000">
              <a:off x="1411119" y="-1411119"/>
              <a:ext cx="1167387" cy="3989625"/>
            </a:xfrm>
            <a:custGeom>
              <a:avLst/>
              <a:gdLst/>
              <a:ahLst/>
              <a:cxnLst/>
              <a:rect r="r" b="b" t="t" l="l"/>
              <a:pathLst>
                <a:path h="3989625" w="1167387">
                  <a:moveTo>
                    <a:pt x="1167387" y="0"/>
                  </a:moveTo>
                  <a:lnTo>
                    <a:pt x="0" y="0"/>
                  </a:lnTo>
                  <a:lnTo>
                    <a:pt x="0" y="3989625"/>
                  </a:lnTo>
                  <a:lnTo>
                    <a:pt x="1167387" y="3989625"/>
                  </a:lnTo>
                  <a:lnTo>
                    <a:pt x="1167387" y="0"/>
                  </a:lnTo>
                  <a:close/>
                </a:path>
              </a:pathLst>
            </a:custGeom>
            <a:blipFill>
              <a:blip r:embed="rId4"/>
              <a:stretch>
                <a:fillRect l="-158586" t="-5218" r="-20711" b="-5218"/>
              </a:stretch>
            </a:blipFill>
          </p:spPr>
        </p:sp>
        <p:sp>
          <p:nvSpPr>
            <p:cNvPr name="TextBox 13" id="13"/>
            <p:cNvSpPr txBox="true"/>
            <p:nvPr/>
          </p:nvSpPr>
          <p:spPr>
            <a:xfrm rot="0">
              <a:off x="332399" y="239967"/>
              <a:ext cx="3324827" cy="687452"/>
            </a:xfrm>
            <a:prstGeom prst="rect">
              <a:avLst/>
            </a:prstGeom>
          </p:spPr>
          <p:txBody>
            <a:bodyPr anchor="t" rtlCol="false" tIns="0" lIns="0" bIns="0" rIns="0">
              <a:spAutoFit/>
            </a:bodyPr>
            <a:lstStyle/>
            <a:p>
              <a:pPr algn="ctr">
                <a:lnSpc>
                  <a:spcPts val="4059"/>
                </a:lnSpc>
                <a:spcBef>
                  <a:spcPct val="0"/>
                </a:spcBef>
              </a:pPr>
            </a:p>
          </p:txBody>
        </p:sp>
      </p:grpSp>
      <p:grpSp>
        <p:nvGrpSpPr>
          <p:cNvPr name="Group 14" id="14"/>
          <p:cNvGrpSpPr/>
          <p:nvPr/>
        </p:nvGrpSpPr>
        <p:grpSpPr>
          <a:xfrm rot="0">
            <a:off x="12482238" y="6649529"/>
            <a:ext cx="2992218" cy="875540"/>
            <a:chOff x="0" y="0"/>
            <a:chExt cx="3989625" cy="1167387"/>
          </a:xfrm>
        </p:grpSpPr>
        <p:sp>
          <p:nvSpPr>
            <p:cNvPr name="Freeform 15" id="15"/>
            <p:cNvSpPr/>
            <p:nvPr/>
          </p:nvSpPr>
          <p:spPr>
            <a:xfrm flipH="true" flipV="false" rot="-5400000">
              <a:off x="1411119" y="-1411119"/>
              <a:ext cx="1167387" cy="3989625"/>
            </a:xfrm>
            <a:custGeom>
              <a:avLst/>
              <a:gdLst/>
              <a:ahLst/>
              <a:cxnLst/>
              <a:rect r="r" b="b" t="t" l="l"/>
              <a:pathLst>
                <a:path h="3989625" w="1167387">
                  <a:moveTo>
                    <a:pt x="1167387" y="0"/>
                  </a:moveTo>
                  <a:lnTo>
                    <a:pt x="0" y="0"/>
                  </a:lnTo>
                  <a:lnTo>
                    <a:pt x="0" y="3989625"/>
                  </a:lnTo>
                  <a:lnTo>
                    <a:pt x="1167387" y="3989625"/>
                  </a:lnTo>
                  <a:lnTo>
                    <a:pt x="1167387" y="0"/>
                  </a:lnTo>
                  <a:close/>
                </a:path>
              </a:pathLst>
            </a:custGeom>
            <a:blipFill>
              <a:blip r:embed="rId4"/>
              <a:stretch>
                <a:fillRect l="-158586" t="-5218" r="-20711" b="-5218"/>
              </a:stretch>
            </a:blipFill>
          </p:spPr>
        </p:sp>
        <p:sp>
          <p:nvSpPr>
            <p:cNvPr name="TextBox 16" id="16"/>
            <p:cNvSpPr txBox="true"/>
            <p:nvPr/>
          </p:nvSpPr>
          <p:spPr>
            <a:xfrm rot="0">
              <a:off x="332399" y="239967"/>
              <a:ext cx="3324827" cy="687452"/>
            </a:xfrm>
            <a:prstGeom prst="rect">
              <a:avLst/>
            </a:prstGeom>
          </p:spPr>
          <p:txBody>
            <a:bodyPr anchor="t" rtlCol="false" tIns="0" lIns="0" bIns="0" rIns="0">
              <a:spAutoFit/>
            </a:bodyPr>
            <a:lstStyle/>
            <a:p>
              <a:pPr algn="ctr">
                <a:lnSpc>
                  <a:spcPts val="4059"/>
                </a:lnSpc>
                <a:spcBef>
                  <a:spcPct val="0"/>
                </a:spcBef>
              </a:pPr>
            </a:p>
          </p:txBody>
        </p:sp>
      </p:grpSp>
      <p:sp>
        <p:nvSpPr>
          <p:cNvPr name="TextBox 17" id="17"/>
          <p:cNvSpPr txBox="true"/>
          <p:nvPr/>
        </p:nvSpPr>
        <p:spPr>
          <a:xfrm rot="0">
            <a:off x="4290170" y="4337442"/>
            <a:ext cx="1015876" cy="66990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思源黑体-超粗体"/>
              </a:rPr>
              <a:t>首頁</a:t>
            </a:r>
          </a:p>
        </p:txBody>
      </p:sp>
      <p:sp>
        <p:nvSpPr>
          <p:cNvPr name="TextBox 18" id="18"/>
          <p:cNvSpPr txBox="true"/>
          <p:nvPr/>
        </p:nvSpPr>
        <p:spPr>
          <a:xfrm rot="0">
            <a:off x="7768006" y="5212982"/>
            <a:ext cx="2031752" cy="66990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思源黑体-超粗体"/>
              </a:rPr>
              <a:t>四大品牌</a:t>
            </a:r>
          </a:p>
        </p:txBody>
      </p:sp>
      <p:sp>
        <p:nvSpPr>
          <p:cNvPr name="TextBox 19" id="19"/>
          <p:cNvSpPr txBox="true"/>
          <p:nvPr/>
        </p:nvSpPr>
        <p:spPr>
          <a:xfrm rot="0">
            <a:off x="9164820" y="7421894"/>
            <a:ext cx="1015876" cy="66990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思源黑体-超粗体"/>
              </a:rPr>
              <a:t>鞋款</a:t>
            </a:r>
          </a:p>
        </p:txBody>
      </p:sp>
      <p:sp>
        <p:nvSpPr>
          <p:cNvPr name="TextBox 20" id="20"/>
          <p:cNvSpPr txBox="true"/>
          <p:nvPr/>
        </p:nvSpPr>
        <p:spPr>
          <a:xfrm rot="0">
            <a:off x="12962471" y="6719011"/>
            <a:ext cx="2031752" cy="66990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思源黑体-超粗体"/>
              </a:rPr>
              <a:t>鞋款介紹</a:t>
            </a:r>
          </a:p>
        </p:txBody>
      </p:sp>
      <p:sp>
        <p:nvSpPr>
          <p:cNvPr name="Freeform 21" id="21"/>
          <p:cNvSpPr/>
          <p:nvPr/>
        </p:nvSpPr>
        <p:spPr>
          <a:xfrm flipH="true" flipV="true" rot="-9364245">
            <a:off x="6001957" y="4403145"/>
            <a:ext cx="1626760" cy="428873"/>
          </a:xfrm>
          <a:custGeom>
            <a:avLst/>
            <a:gdLst/>
            <a:ahLst/>
            <a:cxnLst/>
            <a:rect r="r" b="b" t="t" l="l"/>
            <a:pathLst>
              <a:path h="428873" w="1626760">
                <a:moveTo>
                  <a:pt x="1626760" y="428873"/>
                </a:moveTo>
                <a:lnTo>
                  <a:pt x="0" y="428873"/>
                </a:lnTo>
                <a:lnTo>
                  <a:pt x="0" y="0"/>
                </a:lnTo>
                <a:lnTo>
                  <a:pt x="1626760" y="0"/>
                </a:lnTo>
                <a:lnTo>
                  <a:pt x="1626760" y="42887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true" flipV="true" rot="-5667093">
            <a:off x="9585606" y="6251360"/>
            <a:ext cx="1388771" cy="366130"/>
          </a:xfrm>
          <a:custGeom>
            <a:avLst/>
            <a:gdLst/>
            <a:ahLst/>
            <a:cxnLst/>
            <a:rect r="r" b="b" t="t" l="l"/>
            <a:pathLst>
              <a:path h="366130" w="1388771">
                <a:moveTo>
                  <a:pt x="1388771" y="366130"/>
                </a:moveTo>
                <a:lnTo>
                  <a:pt x="0" y="366130"/>
                </a:lnTo>
                <a:lnTo>
                  <a:pt x="0" y="0"/>
                </a:lnTo>
                <a:lnTo>
                  <a:pt x="1388771" y="0"/>
                </a:lnTo>
                <a:lnTo>
                  <a:pt x="1388771" y="36613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true" flipV="true" rot="10366965">
            <a:off x="10822696" y="7319264"/>
            <a:ext cx="1561275" cy="411609"/>
          </a:xfrm>
          <a:custGeom>
            <a:avLst/>
            <a:gdLst/>
            <a:ahLst/>
            <a:cxnLst/>
            <a:rect r="r" b="b" t="t" l="l"/>
            <a:pathLst>
              <a:path h="411609" w="1561275">
                <a:moveTo>
                  <a:pt x="1561275" y="411609"/>
                </a:moveTo>
                <a:lnTo>
                  <a:pt x="0" y="411609"/>
                </a:lnTo>
                <a:lnTo>
                  <a:pt x="0" y="0"/>
                </a:lnTo>
                <a:lnTo>
                  <a:pt x="1561275" y="0"/>
                </a:lnTo>
                <a:lnTo>
                  <a:pt x="1561275" y="41160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6230600" y="2446810"/>
            <a:ext cx="4114800" cy="3987615"/>
          </a:xfrm>
          <a:custGeom>
            <a:avLst/>
            <a:gdLst/>
            <a:ahLst/>
            <a:cxnLst/>
            <a:rect r="r" b="b" t="t" l="l"/>
            <a:pathLst>
              <a:path h="3987615" w="4114800">
                <a:moveTo>
                  <a:pt x="0" y="0"/>
                </a:moveTo>
                <a:lnTo>
                  <a:pt x="4114800" y="0"/>
                </a:lnTo>
                <a:lnTo>
                  <a:pt x="4114800" y="3987615"/>
                </a:lnTo>
                <a:lnTo>
                  <a:pt x="0" y="39876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6814362" y="6178661"/>
            <a:ext cx="2947277" cy="2740440"/>
          </a:xfrm>
          <a:prstGeom prst="rect">
            <a:avLst/>
          </a:prstGeom>
        </p:spPr>
        <p:txBody>
          <a:bodyPr anchor="t" rtlCol="false" tIns="0" lIns="0" bIns="0" rIns="0">
            <a:spAutoFit/>
          </a:bodyPr>
          <a:lstStyle/>
          <a:p>
            <a:pPr algn="ctr">
              <a:lnSpc>
                <a:spcPts val="2571"/>
              </a:lnSpc>
              <a:spcBef>
                <a:spcPct val="0"/>
              </a:spcBef>
            </a:pPr>
            <a:r>
              <a:rPr lang="en-US" sz="2571" spc="-51">
                <a:solidFill>
                  <a:srgbClr val="231815"/>
                </a:solidFill>
                <a:latin typeface="思源黑体-超粗体"/>
              </a:rPr>
              <a:t>manifesting ~ manifesting ~ manifesting ~  </a:t>
            </a:r>
          </a:p>
        </p:txBody>
      </p:sp>
      <p:sp>
        <p:nvSpPr>
          <p:cNvPr name="Freeform 26" id="26"/>
          <p:cNvSpPr/>
          <p:nvPr/>
        </p:nvSpPr>
        <p:spPr>
          <a:xfrm flipH="false" flipV="false" rot="0">
            <a:off x="4112802" y="1695976"/>
            <a:ext cx="685307" cy="750834"/>
          </a:xfrm>
          <a:custGeom>
            <a:avLst/>
            <a:gdLst/>
            <a:ahLst/>
            <a:cxnLst/>
            <a:rect r="r" b="b" t="t" l="l"/>
            <a:pathLst>
              <a:path h="750834" w="685307">
                <a:moveTo>
                  <a:pt x="0" y="0"/>
                </a:moveTo>
                <a:lnTo>
                  <a:pt x="685306" y="0"/>
                </a:lnTo>
                <a:lnTo>
                  <a:pt x="685306" y="750834"/>
                </a:lnTo>
                <a:lnTo>
                  <a:pt x="0" y="7508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3582523" y="2321413"/>
            <a:ext cx="530279" cy="580983"/>
          </a:xfrm>
          <a:custGeom>
            <a:avLst/>
            <a:gdLst/>
            <a:ahLst/>
            <a:cxnLst/>
            <a:rect r="r" b="b" t="t" l="l"/>
            <a:pathLst>
              <a:path h="580983" w="530279">
                <a:moveTo>
                  <a:pt x="0" y="0"/>
                </a:moveTo>
                <a:lnTo>
                  <a:pt x="530279" y="0"/>
                </a:lnTo>
                <a:lnTo>
                  <a:pt x="530279" y="580983"/>
                </a:lnTo>
                <a:lnTo>
                  <a:pt x="0" y="5809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false" flipV="false" rot="5804286">
            <a:off x="6969934" y="2217930"/>
            <a:ext cx="4348131" cy="9202394"/>
          </a:xfrm>
          <a:custGeom>
            <a:avLst/>
            <a:gdLst/>
            <a:ahLst/>
            <a:cxnLst/>
            <a:rect r="r" b="b" t="t" l="l"/>
            <a:pathLst>
              <a:path h="9202394" w="4348131">
                <a:moveTo>
                  <a:pt x="0" y="0"/>
                </a:moveTo>
                <a:lnTo>
                  <a:pt x="4348132" y="0"/>
                </a:lnTo>
                <a:lnTo>
                  <a:pt x="4348132" y="9202394"/>
                </a:lnTo>
                <a:lnTo>
                  <a:pt x="0" y="9202394"/>
                </a:lnTo>
                <a:lnTo>
                  <a:pt x="0" y="0"/>
                </a:lnTo>
                <a:close/>
              </a:path>
            </a:pathLst>
          </a:custGeom>
          <a:blipFill>
            <a:blip r:embed="rId3"/>
            <a:stretch>
              <a:fillRect l="0" t="0" r="0" b="0"/>
            </a:stretch>
          </a:blipFill>
        </p:spPr>
      </p:sp>
      <p:sp>
        <p:nvSpPr>
          <p:cNvPr name="Freeform 4" id="4"/>
          <p:cNvSpPr/>
          <p:nvPr/>
        </p:nvSpPr>
        <p:spPr>
          <a:xfrm flipH="false" flipV="false" rot="0">
            <a:off x="5602759" y="2514458"/>
            <a:ext cx="7082482" cy="5612867"/>
          </a:xfrm>
          <a:custGeom>
            <a:avLst/>
            <a:gdLst/>
            <a:ahLst/>
            <a:cxnLst/>
            <a:rect r="r" b="b" t="t" l="l"/>
            <a:pathLst>
              <a:path h="5612867" w="7082482">
                <a:moveTo>
                  <a:pt x="0" y="0"/>
                </a:moveTo>
                <a:lnTo>
                  <a:pt x="7082482" y="0"/>
                </a:lnTo>
                <a:lnTo>
                  <a:pt x="7082482" y="5612867"/>
                </a:lnTo>
                <a:lnTo>
                  <a:pt x="0" y="5612867"/>
                </a:lnTo>
                <a:lnTo>
                  <a:pt x="0" y="0"/>
                </a:lnTo>
                <a:close/>
              </a:path>
            </a:pathLst>
          </a:custGeom>
          <a:blipFill>
            <a:blip r:embed="rId4"/>
            <a:stretch>
              <a:fillRect l="0" t="0" r="0" b="0"/>
            </a:stretch>
          </a:blipFill>
        </p:spPr>
      </p:sp>
      <p:sp>
        <p:nvSpPr>
          <p:cNvPr name="Freeform 5" id="5"/>
          <p:cNvSpPr/>
          <p:nvPr/>
        </p:nvSpPr>
        <p:spPr>
          <a:xfrm flipH="false" flipV="false" rot="0">
            <a:off x="6840328" y="2084735"/>
            <a:ext cx="5113353" cy="859446"/>
          </a:xfrm>
          <a:custGeom>
            <a:avLst/>
            <a:gdLst/>
            <a:ahLst/>
            <a:cxnLst/>
            <a:rect r="r" b="b" t="t" l="l"/>
            <a:pathLst>
              <a:path h="859446" w="5113353">
                <a:moveTo>
                  <a:pt x="0" y="0"/>
                </a:moveTo>
                <a:lnTo>
                  <a:pt x="5113353" y="0"/>
                </a:lnTo>
                <a:lnTo>
                  <a:pt x="5113353" y="859446"/>
                </a:lnTo>
                <a:lnTo>
                  <a:pt x="0" y="859446"/>
                </a:lnTo>
                <a:lnTo>
                  <a:pt x="0" y="0"/>
                </a:lnTo>
                <a:close/>
              </a:path>
            </a:pathLst>
          </a:custGeom>
          <a:blipFill>
            <a:blip r:embed="rId5"/>
            <a:stretch>
              <a:fillRect l="0" t="-23998" r="0" b="-23998"/>
            </a:stretch>
          </a:blipFill>
        </p:spPr>
      </p:sp>
      <p:sp>
        <p:nvSpPr>
          <p:cNvPr name="TextBox 6" id="6"/>
          <p:cNvSpPr txBox="true"/>
          <p:nvPr/>
        </p:nvSpPr>
        <p:spPr>
          <a:xfrm rot="0">
            <a:off x="7243080" y="1774654"/>
            <a:ext cx="4190628" cy="936551"/>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ea typeface="思源黑体-超粗体"/>
              </a:rPr>
              <a:t>預計小組分⼯</a:t>
            </a:r>
          </a:p>
        </p:txBody>
      </p:sp>
      <p:sp>
        <p:nvSpPr>
          <p:cNvPr name="TextBox 7" id="7"/>
          <p:cNvSpPr txBox="true"/>
          <p:nvPr/>
        </p:nvSpPr>
        <p:spPr>
          <a:xfrm rot="0">
            <a:off x="7408351" y="3153591"/>
            <a:ext cx="3977308" cy="4361755"/>
          </a:xfrm>
          <a:prstGeom prst="rect">
            <a:avLst/>
          </a:prstGeom>
        </p:spPr>
        <p:txBody>
          <a:bodyPr anchor="t" rtlCol="false" tIns="0" lIns="0" bIns="0" rIns="0">
            <a:spAutoFit/>
          </a:bodyPr>
          <a:lstStyle/>
          <a:p>
            <a:pPr algn="ctr">
              <a:lnSpc>
                <a:spcPts val="4950"/>
              </a:lnSpc>
            </a:pPr>
            <a:r>
              <a:rPr lang="en-US" sz="3000" spc="150">
                <a:solidFill>
                  <a:srgbClr val="000000"/>
                </a:solidFill>
                <a:ea typeface="思源黑体-超粗体"/>
              </a:rPr>
              <a:t>主題發想:鄭騏萱</a:t>
            </a:r>
          </a:p>
          <a:p>
            <a:pPr algn="ctr">
              <a:lnSpc>
                <a:spcPts val="4950"/>
              </a:lnSpc>
            </a:pPr>
            <a:r>
              <a:rPr lang="en-US" sz="3000" spc="150">
                <a:solidFill>
                  <a:srgbClr val="000000"/>
                </a:solidFill>
                <a:ea typeface="思源黑体-超粗体"/>
              </a:rPr>
              <a:t>製作網站Logo:黃凱琳</a:t>
            </a:r>
          </a:p>
          <a:p>
            <a:pPr algn="ctr">
              <a:lnSpc>
                <a:spcPts val="4950"/>
              </a:lnSpc>
            </a:pPr>
            <a:r>
              <a:rPr lang="en-US" sz="3000" spc="150">
                <a:solidFill>
                  <a:srgbClr val="000000"/>
                </a:solidFill>
                <a:ea typeface="思源黑体-超粗体"/>
              </a:rPr>
              <a:t>資料蒐集:all</a:t>
            </a:r>
          </a:p>
          <a:p>
            <a:pPr algn="ctr">
              <a:lnSpc>
                <a:spcPts val="4950"/>
              </a:lnSpc>
            </a:pPr>
            <a:r>
              <a:rPr lang="en-US" sz="3000" spc="150">
                <a:solidFill>
                  <a:srgbClr val="000000"/>
                </a:solidFill>
                <a:ea typeface="思源黑体-超粗体"/>
              </a:rPr>
              <a:t>製作企劃案:all</a:t>
            </a:r>
          </a:p>
          <a:p>
            <a:pPr algn="ctr">
              <a:lnSpc>
                <a:spcPts val="4950"/>
              </a:lnSpc>
            </a:pPr>
            <a:r>
              <a:rPr lang="en-US" sz="3000" spc="150">
                <a:solidFill>
                  <a:srgbClr val="000000"/>
                </a:solidFill>
                <a:ea typeface="思源黑体-超粗体"/>
              </a:rPr>
              <a:t>製作網站：all</a:t>
            </a:r>
          </a:p>
          <a:p>
            <a:pPr algn="ctr">
              <a:lnSpc>
                <a:spcPts val="4950"/>
              </a:lnSpc>
            </a:pPr>
            <a:r>
              <a:rPr lang="en-US" sz="3000" spc="150">
                <a:solidFill>
                  <a:srgbClr val="000000"/>
                </a:solidFill>
                <a:ea typeface="思源黑体-超粗体"/>
              </a:rPr>
              <a:t>影片拍攝：林承詰</a:t>
            </a:r>
          </a:p>
          <a:p>
            <a:pPr algn="ctr">
              <a:lnSpc>
                <a:spcPts val="4950"/>
              </a:lnSpc>
            </a:pPr>
            <a:r>
              <a:rPr lang="en-US" sz="3000" spc="150">
                <a:solidFill>
                  <a:srgbClr val="000000"/>
                </a:solidFill>
                <a:ea typeface="思源黑体-超粗体"/>
              </a:rPr>
              <a:t>字幕：黃凱琳</a:t>
            </a:r>
          </a:p>
        </p:txBody>
      </p:sp>
      <p:sp>
        <p:nvSpPr>
          <p:cNvPr name="Freeform 8" id="8"/>
          <p:cNvSpPr/>
          <p:nvPr/>
        </p:nvSpPr>
        <p:spPr>
          <a:xfrm flipH="false" flipV="false" rot="0">
            <a:off x="15091077" y="7373518"/>
            <a:ext cx="2741440" cy="2576954"/>
          </a:xfrm>
          <a:custGeom>
            <a:avLst/>
            <a:gdLst/>
            <a:ahLst/>
            <a:cxnLst/>
            <a:rect r="r" b="b" t="t" l="l"/>
            <a:pathLst>
              <a:path h="2576954" w="2741440">
                <a:moveTo>
                  <a:pt x="0" y="0"/>
                </a:moveTo>
                <a:lnTo>
                  <a:pt x="2741440" y="0"/>
                </a:lnTo>
                <a:lnTo>
                  <a:pt x="2741440" y="2576953"/>
                </a:lnTo>
                <a:lnTo>
                  <a:pt x="0" y="25769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20389" y="-114378"/>
            <a:ext cx="4114800" cy="3987615"/>
          </a:xfrm>
          <a:custGeom>
            <a:avLst/>
            <a:gdLst/>
            <a:ahLst/>
            <a:cxnLst/>
            <a:rect r="r" b="b" t="t" l="l"/>
            <a:pathLst>
              <a:path h="3987615" w="4114800">
                <a:moveTo>
                  <a:pt x="0" y="0"/>
                </a:moveTo>
                <a:lnTo>
                  <a:pt x="4114800" y="0"/>
                </a:lnTo>
                <a:lnTo>
                  <a:pt x="4114800" y="3987615"/>
                </a:lnTo>
                <a:lnTo>
                  <a:pt x="0" y="39876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3288">
            <a:off x="4817829" y="2345634"/>
            <a:ext cx="1569861" cy="1412875"/>
          </a:xfrm>
          <a:custGeom>
            <a:avLst/>
            <a:gdLst/>
            <a:ahLst/>
            <a:cxnLst/>
            <a:rect r="r" b="b" t="t" l="l"/>
            <a:pathLst>
              <a:path h="1412875" w="1569861">
                <a:moveTo>
                  <a:pt x="0" y="0"/>
                </a:moveTo>
                <a:lnTo>
                  <a:pt x="1569860" y="0"/>
                </a:lnTo>
                <a:lnTo>
                  <a:pt x="1569860" y="1412875"/>
                </a:lnTo>
                <a:lnTo>
                  <a:pt x="0" y="14128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false" flipV="false" rot="-10734026">
            <a:off x="-3175540" y="-6851684"/>
            <a:ext cx="7914582" cy="9163047"/>
          </a:xfrm>
          <a:custGeom>
            <a:avLst/>
            <a:gdLst/>
            <a:ahLst/>
            <a:cxnLst/>
            <a:rect r="r" b="b" t="t" l="l"/>
            <a:pathLst>
              <a:path h="9163047" w="7914582">
                <a:moveTo>
                  <a:pt x="0" y="0"/>
                </a:moveTo>
                <a:lnTo>
                  <a:pt x="7914582" y="0"/>
                </a:lnTo>
                <a:lnTo>
                  <a:pt x="7914582" y="9163047"/>
                </a:lnTo>
                <a:lnTo>
                  <a:pt x="0" y="9163047"/>
                </a:lnTo>
                <a:lnTo>
                  <a:pt x="0" y="0"/>
                </a:lnTo>
                <a:close/>
              </a:path>
            </a:pathLst>
          </a:custGeom>
          <a:blipFill>
            <a:blip r:embed="rId3"/>
            <a:stretch>
              <a:fillRect l="0" t="0" r="0" b="0"/>
            </a:stretch>
          </a:blipFill>
        </p:spPr>
      </p:sp>
      <p:sp>
        <p:nvSpPr>
          <p:cNvPr name="Freeform 4" id="4"/>
          <p:cNvSpPr/>
          <p:nvPr/>
        </p:nvSpPr>
        <p:spPr>
          <a:xfrm flipH="false" flipV="false" rot="-10734026">
            <a:off x="4231269" y="-7141709"/>
            <a:ext cx="7914582" cy="9163047"/>
          </a:xfrm>
          <a:custGeom>
            <a:avLst/>
            <a:gdLst/>
            <a:ahLst/>
            <a:cxnLst/>
            <a:rect r="r" b="b" t="t" l="l"/>
            <a:pathLst>
              <a:path h="9163047" w="7914582">
                <a:moveTo>
                  <a:pt x="0" y="0"/>
                </a:moveTo>
                <a:lnTo>
                  <a:pt x="7914582" y="0"/>
                </a:lnTo>
                <a:lnTo>
                  <a:pt x="7914582" y="9163046"/>
                </a:lnTo>
                <a:lnTo>
                  <a:pt x="0" y="9163046"/>
                </a:lnTo>
                <a:lnTo>
                  <a:pt x="0" y="0"/>
                </a:lnTo>
                <a:close/>
              </a:path>
            </a:pathLst>
          </a:custGeom>
          <a:blipFill>
            <a:blip r:embed="rId3"/>
            <a:stretch>
              <a:fillRect l="0" t="0" r="0" b="0"/>
            </a:stretch>
          </a:blipFill>
        </p:spPr>
      </p:sp>
      <p:sp>
        <p:nvSpPr>
          <p:cNvPr name="Freeform 5" id="5"/>
          <p:cNvSpPr/>
          <p:nvPr/>
        </p:nvSpPr>
        <p:spPr>
          <a:xfrm flipH="false" flipV="false" rot="5804286">
            <a:off x="12929949" y="-5423623"/>
            <a:ext cx="4811116" cy="10182256"/>
          </a:xfrm>
          <a:custGeom>
            <a:avLst/>
            <a:gdLst/>
            <a:ahLst/>
            <a:cxnLst/>
            <a:rect r="r" b="b" t="t" l="l"/>
            <a:pathLst>
              <a:path h="10182256" w="4811116">
                <a:moveTo>
                  <a:pt x="0" y="0"/>
                </a:moveTo>
                <a:lnTo>
                  <a:pt x="4811116" y="0"/>
                </a:lnTo>
                <a:lnTo>
                  <a:pt x="4811116" y="10182256"/>
                </a:lnTo>
                <a:lnTo>
                  <a:pt x="0" y="10182256"/>
                </a:lnTo>
                <a:lnTo>
                  <a:pt x="0" y="0"/>
                </a:lnTo>
                <a:close/>
              </a:path>
            </a:pathLst>
          </a:custGeom>
          <a:blipFill>
            <a:blip r:embed="rId4"/>
            <a:stretch>
              <a:fillRect l="0" t="0" r="0" b="0"/>
            </a:stretch>
          </a:blipFill>
        </p:spPr>
      </p:sp>
      <p:sp>
        <p:nvSpPr>
          <p:cNvPr name="Freeform 6" id="6"/>
          <p:cNvSpPr/>
          <p:nvPr/>
        </p:nvSpPr>
        <p:spPr>
          <a:xfrm flipH="false" flipV="false" rot="0">
            <a:off x="5131580" y="1607512"/>
            <a:ext cx="12127720" cy="7838844"/>
          </a:xfrm>
          <a:custGeom>
            <a:avLst/>
            <a:gdLst/>
            <a:ahLst/>
            <a:cxnLst/>
            <a:rect r="r" b="b" t="t" l="l"/>
            <a:pathLst>
              <a:path h="7838844" w="12127720">
                <a:moveTo>
                  <a:pt x="0" y="0"/>
                </a:moveTo>
                <a:lnTo>
                  <a:pt x="12127720" y="0"/>
                </a:lnTo>
                <a:lnTo>
                  <a:pt x="12127720" y="7838844"/>
                </a:lnTo>
                <a:lnTo>
                  <a:pt x="0" y="7838844"/>
                </a:lnTo>
                <a:lnTo>
                  <a:pt x="0" y="0"/>
                </a:lnTo>
                <a:close/>
              </a:path>
            </a:pathLst>
          </a:custGeom>
          <a:blipFill>
            <a:blip r:embed="rId5"/>
            <a:stretch>
              <a:fillRect l="0" t="0" r="0" b="0"/>
            </a:stretch>
          </a:blipFill>
        </p:spPr>
      </p:sp>
      <p:sp>
        <p:nvSpPr>
          <p:cNvPr name="Freeform 7" id="7"/>
          <p:cNvSpPr/>
          <p:nvPr/>
        </p:nvSpPr>
        <p:spPr>
          <a:xfrm flipH="false" flipV="false" rot="0">
            <a:off x="1066800" y="1932421"/>
            <a:ext cx="4946978" cy="908074"/>
          </a:xfrm>
          <a:custGeom>
            <a:avLst/>
            <a:gdLst/>
            <a:ahLst/>
            <a:cxnLst/>
            <a:rect r="r" b="b" t="t" l="l"/>
            <a:pathLst>
              <a:path h="908074" w="4946978">
                <a:moveTo>
                  <a:pt x="0" y="0"/>
                </a:moveTo>
                <a:lnTo>
                  <a:pt x="4946978" y="0"/>
                </a:lnTo>
                <a:lnTo>
                  <a:pt x="4946978" y="908075"/>
                </a:lnTo>
                <a:lnTo>
                  <a:pt x="0" y="908075"/>
                </a:lnTo>
                <a:lnTo>
                  <a:pt x="0" y="0"/>
                </a:lnTo>
                <a:close/>
              </a:path>
            </a:pathLst>
          </a:custGeom>
          <a:blipFill>
            <a:blip r:embed="rId6"/>
            <a:stretch>
              <a:fillRect l="0" t="-17756" r="0" b="-17756"/>
            </a:stretch>
          </a:blipFill>
        </p:spPr>
      </p:sp>
      <p:sp>
        <p:nvSpPr>
          <p:cNvPr name="TextBox 8" id="8"/>
          <p:cNvSpPr txBox="true"/>
          <p:nvPr/>
        </p:nvSpPr>
        <p:spPr>
          <a:xfrm rot="0">
            <a:off x="1575574" y="1586995"/>
            <a:ext cx="4400104" cy="1066800"/>
          </a:xfrm>
          <a:prstGeom prst="rect">
            <a:avLst/>
          </a:prstGeom>
        </p:spPr>
        <p:txBody>
          <a:bodyPr anchor="t" rtlCol="false" tIns="0" lIns="0" bIns="0" rIns="0">
            <a:spAutoFit/>
          </a:bodyPr>
          <a:lstStyle/>
          <a:p>
            <a:pPr algn="ctr">
              <a:lnSpc>
                <a:spcPts val="9074"/>
              </a:lnSpc>
              <a:spcBef>
                <a:spcPct val="0"/>
              </a:spcBef>
            </a:pPr>
            <a:r>
              <a:rPr lang="en-US" sz="5499" spc="274">
                <a:solidFill>
                  <a:srgbClr val="000000"/>
                </a:solidFill>
                <a:ea typeface="思源黑体-超粗体"/>
              </a:rPr>
              <a:t>預計執行規劃</a:t>
            </a:r>
          </a:p>
        </p:txBody>
      </p:sp>
      <p:sp>
        <p:nvSpPr>
          <p:cNvPr name="Freeform 9" id="9"/>
          <p:cNvSpPr/>
          <p:nvPr/>
        </p:nvSpPr>
        <p:spPr>
          <a:xfrm flipH="true" flipV="false" rot="10233302">
            <a:off x="-130186" y="8107769"/>
            <a:ext cx="3411521" cy="446599"/>
          </a:xfrm>
          <a:custGeom>
            <a:avLst/>
            <a:gdLst/>
            <a:ahLst/>
            <a:cxnLst/>
            <a:rect r="r" b="b" t="t" l="l"/>
            <a:pathLst>
              <a:path h="446599" w="3411521">
                <a:moveTo>
                  <a:pt x="3411521" y="0"/>
                </a:moveTo>
                <a:lnTo>
                  <a:pt x="0" y="0"/>
                </a:lnTo>
                <a:lnTo>
                  <a:pt x="0" y="446599"/>
                </a:lnTo>
                <a:lnTo>
                  <a:pt x="3411521" y="446599"/>
                </a:lnTo>
                <a:lnTo>
                  <a:pt x="341152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073303" y="4808450"/>
            <a:ext cx="611618" cy="670100"/>
          </a:xfrm>
          <a:custGeom>
            <a:avLst/>
            <a:gdLst/>
            <a:ahLst/>
            <a:cxnLst/>
            <a:rect r="r" b="b" t="t" l="l"/>
            <a:pathLst>
              <a:path h="670100" w="611618">
                <a:moveTo>
                  <a:pt x="0" y="0"/>
                </a:moveTo>
                <a:lnTo>
                  <a:pt x="611618" y="0"/>
                </a:lnTo>
                <a:lnTo>
                  <a:pt x="611618" y="670100"/>
                </a:lnTo>
                <a:lnTo>
                  <a:pt x="0" y="6701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2684921" y="5341546"/>
            <a:ext cx="468716" cy="513533"/>
          </a:xfrm>
          <a:custGeom>
            <a:avLst/>
            <a:gdLst/>
            <a:ahLst/>
            <a:cxnLst/>
            <a:rect r="r" b="b" t="t" l="l"/>
            <a:pathLst>
              <a:path h="513533" w="468716">
                <a:moveTo>
                  <a:pt x="0" y="0"/>
                </a:moveTo>
                <a:lnTo>
                  <a:pt x="468716" y="0"/>
                </a:lnTo>
                <a:lnTo>
                  <a:pt x="468716" y="513534"/>
                </a:lnTo>
                <a:lnTo>
                  <a:pt x="0" y="5135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false" flipV="false" rot="0">
            <a:off x="5854614" y="3194936"/>
            <a:ext cx="5179029" cy="4104381"/>
          </a:xfrm>
          <a:custGeom>
            <a:avLst/>
            <a:gdLst/>
            <a:ahLst/>
            <a:cxnLst/>
            <a:rect r="r" b="b" t="t" l="l"/>
            <a:pathLst>
              <a:path h="4104381" w="5179029">
                <a:moveTo>
                  <a:pt x="0" y="0"/>
                </a:moveTo>
                <a:lnTo>
                  <a:pt x="5179029" y="0"/>
                </a:lnTo>
                <a:lnTo>
                  <a:pt x="5179029" y="4104381"/>
                </a:lnTo>
                <a:lnTo>
                  <a:pt x="0" y="4104381"/>
                </a:lnTo>
                <a:lnTo>
                  <a:pt x="0" y="0"/>
                </a:lnTo>
                <a:close/>
              </a:path>
            </a:pathLst>
          </a:custGeom>
          <a:blipFill>
            <a:blip r:embed="rId3"/>
            <a:stretch>
              <a:fillRect l="0" t="0" r="0" b="0"/>
            </a:stretch>
          </a:blipFill>
        </p:spPr>
      </p:sp>
      <p:sp>
        <p:nvSpPr>
          <p:cNvPr name="Freeform 4" id="4"/>
          <p:cNvSpPr/>
          <p:nvPr/>
        </p:nvSpPr>
        <p:spPr>
          <a:xfrm flipH="true" flipV="false" rot="-5573204">
            <a:off x="7633347" y="2331452"/>
            <a:ext cx="3340914" cy="5332181"/>
          </a:xfrm>
          <a:custGeom>
            <a:avLst/>
            <a:gdLst/>
            <a:ahLst/>
            <a:cxnLst/>
            <a:rect r="r" b="b" t="t" l="l"/>
            <a:pathLst>
              <a:path h="5332181" w="3340914">
                <a:moveTo>
                  <a:pt x="3340914" y="0"/>
                </a:moveTo>
                <a:lnTo>
                  <a:pt x="0" y="0"/>
                </a:lnTo>
                <a:lnTo>
                  <a:pt x="0" y="5332181"/>
                </a:lnTo>
                <a:lnTo>
                  <a:pt x="3340914" y="5332181"/>
                </a:lnTo>
                <a:lnTo>
                  <a:pt x="3340914" y="0"/>
                </a:lnTo>
                <a:close/>
              </a:path>
            </a:pathLst>
          </a:custGeom>
          <a:blipFill>
            <a:blip r:embed="rId4"/>
            <a:stretch>
              <a:fillRect l="-59331" t="0" r="-2600" b="0"/>
            </a:stretch>
          </a:blipFill>
        </p:spPr>
      </p:sp>
      <p:sp>
        <p:nvSpPr>
          <p:cNvPr name="TextBox 5" id="5"/>
          <p:cNvSpPr txBox="true"/>
          <p:nvPr/>
        </p:nvSpPr>
        <p:spPr>
          <a:xfrm rot="0">
            <a:off x="6883859" y="4426079"/>
            <a:ext cx="4520282" cy="1028626"/>
          </a:xfrm>
          <a:prstGeom prst="rect">
            <a:avLst/>
          </a:prstGeom>
        </p:spPr>
        <p:txBody>
          <a:bodyPr anchor="t" rtlCol="false" tIns="0" lIns="0" bIns="0" rIns="0">
            <a:spAutoFit/>
          </a:bodyPr>
          <a:lstStyle/>
          <a:p>
            <a:pPr algn="ctr">
              <a:lnSpc>
                <a:spcPts val="8400"/>
              </a:lnSpc>
            </a:pPr>
            <a:r>
              <a:rPr lang="en-US" sz="6000">
                <a:solidFill>
                  <a:srgbClr val="000000"/>
                </a:solidFill>
                <a:latin typeface="思源黑体-超粗体"/>
              </a:rPr>
              <a:t>THANK YOU</a:t>
            </a:r>
          </a:p>
        </p:txBody>
      </p:sp>
      <p:sp>
        <p:nvSpPr>
          <p:cNvPr name="Freeform 6" id="6"/>
          <p:cNvSpPr/>
          <p:nvPr/>
        </p:nvSpPr>
        <p:spPr>
          <a:xfrm flipH="false" flipV="false" rot="543288">
            <a:off x="11135040" y="5771714"/>
            <a:ext cx="1569861" cy="1412875"/>
          </a:xfrm>
          <a:custGeom>
            <a:avLst/>
            <a:gdLst/>
            <a:ahLst/>
            <a:cxnLst/>
            <a:rect r="r" b="b" t="t" l="l"/>
            <a:pathLst>
              <a:path h="1412875" w="1569861">
                <a:moveTo>
                  <a:pt x="0" y="0"/>
                </a:moveTo>
                <a:lnTo>
                  <a:pt x="1569861" y="0"/>
                </a:lnTo>
                <a:lnTo>
                  <a:pt x="1569861" y="1412875"/>
                </a:lnTo>
                <a:lnTo>
                  <a:pt x="0" y="1412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true" flipV="false" rot="0">
            <a:off x="5926637" y="-1819500"/>
            <a:ext cx="13078027" cy="12889854"/>
          </a:xfrm>
          <a:custGeom>
            <a:avLst/>
            <a:gdLst/>
            <a:ahLst/>
            <a:cxnLst/>
            <a:rect r="r" b="b" t="t" l="l"/>
            <a:pathLst>
              <a:path h="12889854" w="13078027">
                <a:moveTo>
                  <a:pt x="13078027" y="0"/>
                </a:moveTo>
                <a:lnTo>
                  <a:pt x="0" y="0"/>
                </a:lnTo>
                <a:lnTo>
                  <a:pt x="0" y="12889854"/>
                </a:lnTo>
                <a:lnTo>
                  <a:pt x="13078027" y="12889854"/>
                </a:lnTo>
                <a:lnTo>
                  <a:pt x="13078027" y="0"/>
                </a:lnTo>
                <a:close/>
              </a:path>
            </a:pathLst>
          </a:custGeom>
          <a:blipFill>
            <a:blip r:embed="rId3"/>
            <a:stretch>
              <a:fillRect l="0" t="0" r="0" b="0"/>
            </a:stretch>
          </a:blipFill>
        </p:spPr>
      </p:sp>
      <p:sp>
        <p:nvSpPr>
          <p:cNvPr name="Freeform 4" id="4"/>
          <p:cNvSpPr/>
          <p:nvPr/>
        </p:nvSpPr>
        <p:spPr>
          <a:xfrm flipH="false" flipV="false" rot="0">
            <a:off x="5557394" y="3636392"/>
            <a:ext cx="2721177" cy="676893"/>
          </a:xfrm>
          <a:custGeom>
            <a:avLst/>
            <a:gdLst/>
            <a:ahLst/>
            <a:cxnLst/>
            <a:rect r="r" b="b" t="t" l="l"/>
            <a:pathLst>
              <a:path h="676893" w="2721177">
                <a:moveTo>
                  <a:pt x="0" y="0"/>
                </a:moveTo>
                <a:lnTo>
                  <a:pt x="2721178" y="0"/>
                </a:lnTo>
                <a:lnTo>
                  <a:pt x="2721178" y="676893"/>
                </a:lnTo>
                <a:lnTo>
                  <a:pt x="0" y="676893"/>
                </a:lnTo>
                <a:lnTo>
                  <a:pt x="0" y="0"/>
                </a:lnTo>
                <a:close/>
              </a:path>
            </a:pathLst>
          </a:custGeom>
          <a:blipFill>
            <a:blip r:embed="rId4"/>
            <a:stretch>
              <a:fillRect l="0" t="0" r="0" b="0"/>
            </a:stretch>
          </a:blipFill>
        </p:spPr>
      </p:sp>
      <p:sp>
        <p:nvSpPr>
          <p:cNvPr name="TextBox 5" id="5"/>
          <p:cNvSpPr txBox="true"/>
          <p:nvPr/>
        </p:nvSpPr>
        <p:spPr>
          <a:xfrm rot="0">
            <a:off x="7747000" y="3367209"/>
            <a:ext cx="2794000" cy="946075"/>
          </a:xfrm>
          <a:prstGeom prst="rect">
            <a:avLst/>
          </a:prstGeom>
        </p:spPr>
        <p:txBody>
          <a:bodyPr anchor="t" rtlCol="false" tIns="0" lIns="0" bIns="0" rIns="0">
            <a:spAutoFit/>
          </a:bodyPr>
          <a:lstStyle/>
          <a:p>
            <a:pPr algn="ctr">
              <a:lnSpc>
                <a:spcPts val="7700"/>
              </a:lnSpc>
              <a:spcBef>
                <a:spcPct val="0"/>
              </a:spcBef>
            </a:pPr>
            <a:r>
              <a:rPr lang="en-US" sz="5500">
                <a:solidFill>
                  <a:srgbClr val="000000"/>
                </a:solidFill>
                <a:ea typeface="思源黑体-超粗体"/>
              </a:rPr>
              <a:t>網站設計</a:t>
            </a:r>
          </a:p>
        </p:txBody>
      </p:sp>
      <p:sp>
        <p:nvSpPr>
          <p:cNvPr name="TextBox 6" id="6"/>
          <p:cNvSpPr txBox="true"/>
          <p:nvPr/>
        </p:nvSpPr>
        <p:spPr>
          <a:xfrm rot="0">
            <a:off x="8032936" y="4821237"/>
            <a:ext cx="2222128" cy="587375"/>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ea typeface="思源黑体-超粗体"/>
              </a:rPr>
              <a:t>主題：球鞋</a:t>
            </a:r>
          </a:p>
        </p:txBody>
      </p:sp>
      <p:sp>
        <p:nvSpPr>
          <p:cNvPr name="TextBox 7" id="7"/>
          <p:cNvSpPr txBox="true"/>
          <p:nvPr/>
        </p:nvSpPr>
        <p:spPr>
          <a:xfrm rot="0">
            <a:off x="7588498" y="5641089"/>
            <a:ext cx="3111004" cy="587375"/>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ea typeface="思源黑体-超粗体"/>
              </a:rPr>
              <a:t>名稱：球鞋百科</a:t>
            </a:r>
          </a:p>
        </p:txBody>
      </p:sp>
      <p:sp>
        <p:nvSpPr>
          <p:cNvPr name="Freeform 8" id="8"/>
          <p:cNvSpPr/>
          <p:nvPr/>
        </p:nvSpPr>
        <p:spPr>
          <a:xfrm flipH="false" flipV="false" rot="0">
            <a:off x="15419994" y="6299385"/>
            <a:ext cx="4114800" cy="3987615"/>
          </a:xfrm>
          <a:custGeom>
            <a:avLst/>
            <a:gdLst/>
            <a:ahLst/>
            <a:cxnLst/>
            <a:rect r="r" b="b" t="t" l="l"/>
            <a:pathLst>
              <a:path h="3987615" w="4114800">
                <a:moveTo>
                  <a:pt x="0" y="0"/>
                </a:moveTo>
                <a:lnTo>
                  <a:pt x="4114800" y="0"/>
                </a:lnTo>
                <a:lnTo>
                  <a:pt x="4114800" y="3987615"/>
                </a:lnTo>
                <a:lnTo>
                  <a:pt x="0" y="39876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false" flipV="false" rot="-5400000">
            <a:off x="10576007" y="5001254"/>
            <a:ext cx="2591107" cy="5888879"/>
          </a:xfrm>
          <a:custGeom>
            <a:avLst/>
            <a:gdLst/>
            <a:ahLst/>
            <a:cxnLst/>
            <a:rect r="r" b="b" t="t" l="l"/>
            <a:pathLst>
              <a:path h="5888879" w="2591107">
                <a:moveTo>
                  <a:pt x="0" y="0"/>
                </a:moveTo>
                <a:lnTo>
                  <a:pt x="2591106" y="0"/>
                </a:lnTo>
                <a:lnTo>
                  <a:pt x="2591106" y="5888879"/>
                </a:lnTo>
                <a:lnTo>
                  <a:pt x="0" y="5888879"/>
                </a:lnTo>
                <a:lnTo>
                  <a:pt x="0" y="0"/>
                </a:lnTo>
                <a:close/>
              </a:path>
            </a:pathLst>
          </a:custGeom>
          <a:blipFill>
            <a:blip r:embed="rId3"/>
            <a:stretch>
              <a:fillRect l="0" t="0" r="0" b="0"/>
            </a:stretch>
          </a:blipFill>
        </p:spPr>
      </p:sp>
      <p:sp>
        <p:nvSpPr>
          <p:cNvPr name="Freeform 4" id="4"/>
          <p:cNvSpPr/>
          <p:nvPr/>
        </p:nvSpPr>
        <p:spPr>
          <a:xfrm flipH="false" flipV="false" rot="0">
            <a:off x="3633036" y="2907952"/>
            <a:ext cx="7613094" cy="5443362"/>
          </a:xfrm>
          <a:custGeom>
            <a:avLst/>
            <a:gdLst/>
            <a:ahLst/>
            <a:cxnLst/>
            <a:rect r="r" b="b" t="t" l="l"/>
            <a:pathLst>
              <a:path h="5443362" w="7613094">
                <a:moveTo>
                  <a:pt x="0" y="0"/>
                </a:moveTo>
                <a:lnTo>
                  <a:pt x="7613093" y="0"/>
                </a:lnTo>
                <a:lnTo>
                  <a:pt x="7613093" y="5443361"/>
                </a:lnTo>
                <a:lnTo>
                  <a:pt x="0" y="5443361"/>
                </a:lnTo>
                <a:lnTo>
                  <a:pt x="0" y="0"/>
                </a:lnTo>
                <a:close/>
              </a:path>
            </a:pathLst>
          </a:custGeom>
          <a:blipFill>
            <a:blip r:embed="rId4"/>
            <a:stretch>
              <a:fillRect l="0" t="0" r="0" b="0"/>
            </a:stretch>
          </a:blipFill>
        </p:spPr>
      </p:sp>
      <p:sp>
        <p:nvSpPr>
          <p:cNvPr name="Freeform 5" id="5"/>
          <p:cNvSpPr/>
          <p:nvPr/>
        </p:nvSpPr>
        <p:spPr>
          <a:xfrm flipH="false" flipV="false" rot="0">
            <a:off x="4425103" y="3545219"/>
            <a:ext cx="9831551" cy="5063249"/>
          </a:xfrm>
          <a:custGeom>
            <a:avLst/>
            <a:gdLst/>
            <a:ahLst/>
            <a:cxnLst/>
            <a:rect r="r" b="b" t="t" l="l"/>
            <a:pathLst>
              <a:path h="5063249" w="9831551">
                <a:moveTo>
                  <a:pt x="0" y="0"/>
                </a:moveTo>
                <a:lnTo>
                  <a:pt x="9831551" y="0"/>
                </a:lnTo>
                <a:lnTo>
                  <a:pt x="9831551" y="5063249"/>
                </a:lnTo>
                <a:lnTo>
                  <a:pt x="0" y="5063249"/>
                </a:lnTo>
                <a:lnTo>
                  <a:pt x="0" y="0"/>
                </a:lnTo>
                <a:close/>
              </a:path>
            </a:pathLst>
          </a:custGeom>
          <a:blipFill>
            <a:blip r:embed="rId5"/>
            <a:stretch>
              <a:fillRect l="0" t="0" r="0" b="0"/>
            </a:stretch>
          </a:blipFill>
        </p:spPr>
      </p:sp>
      <p:sp>
        <p:nvSpPr>
          <p:cNvPr name="Freeform 6" id="6"/>
          <p:cNvSpPr/>
          <p:nvPr/>
        </p:nvSpPr>
        <p:spPr>
          <a:xfrm flipH="false" flipV="false" rot="0">
            <a:off x="7041871" y="3748004"/>
            <a:ext cx="4204259" cy="4197689"/>
          </a:xfrm>
          <a:custGeom>
            <a:avLst/>
            <a:gdLst/>
            <a:ahLst/>
            <a:cxnLst/>
            <a:rect r="r" b="b" t="t" l="l"/>
            <a:pathLst>
              <a:path h="4197689" w="4204259">
                <a:moveTo>
                  <a:pt x="0" y="0"/>
                </a:moveTo>
                <a:lnTo>
                  <a:pt x="4204258" y="0"/>
                </a:lnTo>
                <a:lnTo>
                  <a:pt x="4204258" y="4197689"/>
                </a:lnTo>
                <a:lnTo>
                  <a:pt x="0" y="4197689"/>
                </a:lnTo>
                <a:lnTo>
                  <a:pt x="0" y="0"/>
                </a:lnTo>
                <a:close/>
              </a:path>
            </a:pathLst>
          </a:custGeom>
          <a:blipFill>
            <a:blip r:embed="rId6"/>
            <a:stretch>
              <a:fillRect l="0" t="0" r="0" b="0"/>
            </a:stretch>
          </a:blipFill>
        </p:spPr>
      </p:sp>
      <p:grpSp>
        <p:nvGrpSpPr>
          <p:cNvPr name="Group 7" id="7"/>
          <p:cNvGrpSpPr/>
          <p:nvPr/>
        </p:nvGrpSpPr>
        <p:grpSpPr>
          <a:xfrm rot="0">
            <a:off x="6932868" y="1395368"/>
            <a:ext cx="4422263" cy="1293979"/>
            <a:chOff x="0" y="0"/>
            <a:chExt cx="5896351" cy="1725305"/>
          </a:xfrm>
        </p:grpSpPr>
        <p:sp>
          <p:nvSpPr>
            <p:cNvPr name="Freeform 8" id="8"/>
            <p:cNvSpPr/>
            <p:nvPr/>
          </p:nvSpPr>
          <p:spPr>
            <a:xfrm flipH="true" flipV="false" rot="-5400000">
              <a:off x="2085523" y="-2085523"/>
              <a:ext cx="1725305" cy="5896351"/>
            </a:xfrm>
            <a:custGeom>
              <a:avLst/>
              <a:gdLst/>
              <a:ahLst/>
              <a:cxnLst/>
              <a:rect r="r" b="b" t="t" l="l"/>
              <a:pathLst>
                <a:path h="5896351" w="1725305">
                  <a:moveTo>
                    <a:pt x="1725305" y="0"/>
                  </a:moveTo>
                  <a:lnTo>
                    <a:pt x="0" y="0"/>
                  </a:lnTo>
                  <a:lnTo>
                    <a:pt x="0" y="5896351"/>
                  </a:lnTo>
                  <a:lnTo>
                    <a:pt x="1725305" y="5896351"/>
                  </a:lnTo>
                  <a:lnTo>
                    <a:pt x="1725305" y="0"/>
                  </a:lnTo>
                  <a:close/>
                </a:path>
              </a:pathLst>
            </a:custGeom>
            <a:blipFill>
              <a:blip r:embed="rId7"/>
              <a:stretch>
                <a:fillRect l="-158586" t="-5218" r="-20711" b="-5218"/>
              </a:stretch>
            </a:blipFill>
          </p:spPr>
        </p:sp>
        <p:sp>
          <p:nvSpPr>
            <p:cNvPr name="TextBox 9" id="9"/>
            <p:cNvSpPr txBox="true"/>
            <p:nvPr/>
          </p:nvSpPr>
          <p:spPr>
            <a:xfrm rot="0">
              <a:off x="491259" y="345128"/>
              <a:ext cx="4913833" cy="1025525"/>
            </a:xfrm>
            <a:prstGeom prst="rect">
              <a:avLst/>
            </a:prstGeom>
          </p:spPr>
          <p:txBody>
            <a:bodyPr anchor="t" rtlCol="false" tIns="0" lIns="0" bIns="0" rIns="0">
              <a:spAutoFit/>
            </a:bodyPr>
            <a:lstStyle/>
            <a:p>
              <a:pPr algn="ctr">
                <a:lnSpc>
                  <a:spcPts val="6000"/>
                </a:lnSpc>
                <a:spcBef>
                  <a:spcPct val="0"/>
                </a:spcBef>
              </a:pPr>
            </a:p>
          </p:txBody>
        </p:sp>
      </p:grpSp>
      <p:sp>
        <p:nvSpPr>
          <p:cNvPr name="TextBox 10" id="10"/>
          <p:cNvSpPr txBox="true"/>
          <p:nvPr/>
        </p:nvSpPr>
        <p:spPr>
          <a:xfrm rot="0">
            <a:off x="8021230" y="1521694"/>
            <a:ext cx="2027535" cy="936551"/>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思源黑体-超粗体"/>
              </a:rPr>
              <a:t>LOGO</a:t>
            </a:r>
          </a:p>
        </p:txBody>
      </p:sp>
      <p:sp>
        <p:nvSpPr>
          <p:cNvPr name="Freeform 11" id="11"/>
          <p:cNvSpPr/>
          <p:nvPr/>
        </p:nvSpPr>
        <p:spPr>
          <a:xfrm flipH="true" flipV="true" rot="8829037">
            <a:off x="4409460" y="8107226"/>
            <a:ext cx="1851700" cy="488176"/>
          </a:xfrm>
          <a:custGeom>
            <a:avLst/>
            <a:gdLst/>
            <a:ahLst/>
            <a:cxnLst/>
            <a:rect r="r" b="b" t="t" l="l"/>
            <a:pathLst>
              <a:path h="488176" w="1851700">
                <a:moveTo>
                  <a:pt x="1851700" y="488175"/>
                </a:moveTo>
                <a:lnTo>
                  <a:pt x="0" y="488175"/>
                </a:lnTo>
                <a:lnTo>
                  <a:pt x="0" y="0"/>
                </a:lnTo>
                <a:lnTo>
                  <a:pt x="1851700" y="0"/>
                </a:lnTo>
                <a:lnTo>
                  <a:pt x="1851700" y="48817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4256654" y="1626469"/>
            <a:ext cx="499926" cy="547728"/>
          </a:xfrm>
          <a:custGeom>
            <a:avLst/>
            <a:gdLst/>
            <a:ahLst/>
            <a:cxnLst/>
            <a:rect r="r" b="b" t="t" l="l"/>
            <a:pathLst>
              <a:path h="547728" w="499926">
                <a:moveTo>
                  <a:pt x="0" y="0"/>
                </a:moveTo>
                <a:lnTo>
                  <a:pt x="499926" y="0"/>
                </a:lnTo>
                <a:lnTo>
                  <a:pt x="499926" y="547728"/>
                </a:lnTo>
                <a:lnTo>
                  <a:pt x="0" y="5477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4815999" y="2184381"/>
            <a:ext cx="499926" cy="547728"/>
          </a:xfrm>
          <a:custGeom>
            <a:avLst/>
            <a:gdLst/>
            <a:ahLst/>
            <a:cxnLst/>
            <a:rect r="r" b="b" t="t" l="l"/>
            <a:pathLst>
              <a:path h="547728" w="499926">
                <a:moveTo>
                  <a:pt x="0" y="0"/>
                </a:moveTo>
                <a:lnTo>
                  <a:pt x="499927" y="0"/>
                </a:lnTo>
                <a:lnTo>
                  <a:pt x="499927" y="547728"/>
                </a:lnTo>
                <a:lnTo>
                  <a:pt x="0" y="5477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false" flipV="false" rot="5329694">
            <a:off x="11305175" y="3462815"/>
            <a:ext cx="12385640" cy="4458830"/>
          </a:xfrm>
          <a:custGeom>
            <a:avLst/>
            <a:gdLst/>
            <a:ahLst/>
            <a:cxnLst/>
            <a:rect r="r" b="b" t="t" l="l"/>
            <a:pathLst>
              <a:path h="4458830" w="12385640">
                <a:moveTo>
                  <a:pt x="0" y="0"/>
                </a:moveTo>
                <a:lnTo>
                  <a:pt x="12385640" y="0"/>
                </a:lnTo>
                <a:lnTo>
                  <a:pt x="12385640" y="4458831"/>
                </a:lnTo>
                <a:lnTo>
                  <a:pt x="0" y="4458831"/>
                </a:lnTo>
                <a:lnTo>
                  <a:pt x="0" y="0"/>
                </a:lnTo>
                <a:close/>
              </a:path>
            </a:pathLst>
          </a:custGeom>
          <a:blipFill>
            <a:blip r:embed="rId3"/>
            <a:stretch>
              <a:fillRect l="0" t="0" r="0" b="0"/>
            </a:stretch>
          </a:blipFill>
        </p:spPr>
      </p:sp>
      <p:sp>
        <p:nvSpPr>
          <p:cNvPr name="Freeform 4" id="4"/>
          <p:cNvSpPr/>
          <p:nvPr/>
        </p:nvSpPr>
        <p:spPr>
          <a:xfrm flipH="false" flipV="false" rot="-5400000">
            <a:off x="14716664" y="-731697"/>
            <a:ext cx="12802546" cy="10979274"/>
          </a:xfrm>
          <a:custGeom>
            <a:avLst/>
            <a:gdLst/>
            <a:ahLst/>
            <a:cxnLst/>
            <a:rect r="r" b="b" t="t" l="l"/>
            <a:pathLst>
              <a:path h="10979274" w="12802546">
                <a:moveTo>
                  <a:pt x="0" y="0"/>
                </a:moveTo>
                <a:lnTo>
                  <a:pt x="12802547" y="0"/>
                </a:lnTo>
                <a:lnTo>
                  <a:pt x="12802547" y="10979273"/>
                </a:lnTo>
                <a:lnTo>
                  <a:pt x="0" y="10979273"/>
                </a:lnTo>
                <a:lnTo>
                  <a:pt x="0" y="0"/>
                </a:lnTo>
                <a:close/>
              </a:path>
            </a:pathLst>
          </a:custGeom>
          <a:blipFill>
            <a:blip r:embed="rId4"/>
            <a:stretch>
              <a:fillRect l="0" t="0" r="0" b="0"/>
            </a:stretch>
          </a:blipFill>
        </p:spPr>
      </p:sp>
      <p:sp>
        <p:nvSpPr>
          <p:cNvPr name="TextBox 5" id="5"/>
          <p:cNvSpPr txBox="true"/>
          <p:nvPr/>
        </p:nvSpPr>
        <p:spPr>
          <a:xfrm rot="0">
            <a:off x="6699498" y="2663353"/>
            <a:ext cx="4889004" cy="936551"/>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ea typeface="思源黑体-超粗体"/>
              </a:rPr>
              <a:t>設計緣由、理念</a:t>
            </a:r>
          </a:p>
        </p:txBody>
      </p:sp>
      <p:sp>
        <p:nvSpPr>
          <p:cNvPr name="TextBox 6" id="6"/>
          <p:cNvSpPr txBox="true"/>
          <p:nvPr/>
        </p:nvSpPr>
        <p:spPr>
          <a:xfrm rot="0">
            <a:off x="4310742" y="4272202"/>
            <a:ext cx="9666517" cy="2697480"/>
          </a:xfrm>
          <a:prstGeom prst="rect">
            <a:avLst/>
          </a:prstGeom>
        </p:spPr>
        <p:txBody>
          <a:bodyPr anchor="t" rtlCol="false" tIns="0" lIns="0" bIns="0" rIns="0">
            <a:spAutoFit/>
          </a:bodyPr>
          <a:lstStyle/>
          <a:p>
            <a:pPr algn="just">
              <a:lnSpc>
                <a:spcPts val="5444"/>
              </a:lnSpc>
            </a:pPr>
            <a:r>
              <a:rPr lang="en-US" sz="3299" spc="164">
                <a:solidFill>
                  <a:srgbClr val="000000"/>
                </a:solidFill>
                <a:ea typeface="思源黑体-超粗体"/>
              </a:rPr>
              <a:t>近年在年輕⼈中球鞋⽂化是非常興盛的，</a:t>
            </a:r>
          </a:p>
          <a:p>
            <a:pPr algn="just">
              <a:lnSpc>
                <a:spcPts val="5444"/>
              </a:lnSpc>
            </a:pPr>
            <a:r>
              <a:rPr lang="en-US" sz="3299" spc="164">
                <a:solidFill>
                  <a:srgbClr val="000000"/>
                </a:solidFill>
                <a:ea typeface="思源黑体-超粗体"/>
              </a:rPr>
              <a:t>從非主流到漸漸成為主流⽂化。</a:t>
            </a:r>
          </a:p>
          <a:p>
            <a:pPr algn="just">
              <a:lnSpc>
                <a:spcPts val="5444"/>
              </a:lnSpc>
            </a:pPr>
            <a:r>
              <a:rPr lang="en-US" sz="3299" spc="164">
                <a:solidFill>
                  <a:srgbClr val="000000"/>
                </a:solidFill>
                <a:ea typeface="思源黑体-超粗体"/>
              </a:rPr>
              <a:t>我們也都常常關注球鞋的新聞或議題</a:t>
            </a:r>
          </a:p>
          <a:p>
            <a:pPr algn="just">
              <a:lnSpc>
                <a:spcPts val="5444"/>
              </a:lnSpc>
            </a:pPr>
            <a:r>
              <a:rPr lang="en-US" sz="3299" spc="164">
                <a:solidFill>
                  <a:srgbClr val="000000"/>
                </a:solidFill>
                <a:ea typeface="思源黑体-超粗体"/>
              </a:rPr>
              <a:t>想藉此機會⼤概地介紹給⼤家。</a:t>
            </a:r>
          </a:p>
        </p:txBody>
      </p:sp>
      <p:sp>
        <p:nvSpPr>
          <p:cNvPr name="Freeform 7" id="7"/>
          <p:cNvSpPr/>
          <p:nvPr/>
        </p:nvSpPr>
        <p:spPr>
          <a:xfrm flipH="false" flipV="false" rot="5930912">
            <a:off x="460209" y="-6298233"/>
            <a:ext cx="4811116" cy="10182256"/>
          </a:xfrm>
          <a:custGeom>
            <a:avLst/>
            <a:gdLst/>
            <a:ahLst/>
            <a:cxnLst/>
            <a:rect r="r" b="b" t="t" l="l"/>
            <a:pathLst>
              <a:path h="10182256" w="4811116">
                <a:moveTo>
                  <a:pt x="0" y="0"/>
                </a:moveTo>
                <a:lnTo>
                  <a:pt x="4811116" y="0"/>
                </a:lnTo>
                <a:lnTo>
                  <a:pt x="4811116" y="10182256"/>
                </a:lnTo>
                <a:lnTo>
                  <a:pt x="0" y="10182256"/>
                </a:lnTo>
                <a:lnTo>
                  <a:pt x="0" y="0"/>
                </a:lnTo>
                <a:close/>
              </a:path>
            </a:pathLst>
          </a:custGeom>
          <a:blipFill>
            <a:blip r:embed="rId5"/>
            <a:stretch>
              <a:fillRect l="0" t="0" r="0" b="0"/>
            </a:stretch>
          </a:blipFill>
        </p:spPr>
      </p:sp>
      <p:sp>
        <p:nvSpPr>
          <p:cNvPr name="Freeform 8" id="8"/>
          <p:cNvSpPr/>
          <p:nvPr/>
        </p:nvSpPr>
        <p:spPr>
          <a:xfrm flipH="false" flipV="false" rot="0">
            <a:off x="6035208" y="690254"/>
            <a:ext cx="2721177" cy="676893"/>
          </a:xfrm>
          <a:custGeom>
            <a:avLst/>
            <a:gdLst/>
            <a:ahLst/>
            <a:cxnLst/>
            <a:rect r="r" b="b" t="t" l="l"/>
            <a:pathLst>
              <a:path h="676893" w="2721177">
                <a:moveTo>
                  <a:pt x="0" y="0"/>
                </a:moveTo>
                <a:lnTo>
                  <a:pt x="2721177" y="0"/>
                </a:lnTo>
                <a:lnTo>
                  <a:pt x="2721177" y="676892"/>
                </a:lnTo>
                <a:lnTo>
                  <a:pt x="0" y="676892"/>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grpSp>
        <p:nvGrpSpPr>
          <p:cNvPr name="Group 3" id="3"/>
          <p:cNvGrpSpPr/>
          <p:nvPr/>
        </p:nvGrpSpPr>
        <p:grpSpPr>
          <a:xfrm rot="0">
            <a:off x="7828891" y="3109874"/>
            <a:ext cx="4422263" cy="1293979"/>
            <a:chOff x="0" y="0"/>
            <a:chExt cx="5896351" cy="1725305"/>
          </a:xfrm>
        </p:grpSpPr>
        <p:sp>
          <p:nvSpPr>
            <p:cNvPr name="Freeform 4" id="4"/>
            <p:cNvSpPr/>
            <p:nvPr/>
          </p:nvSpPr>
          <p:spPr>
            <a:xfrm flipH="true" flipV="false" rot="-5400000">
              <a:off x="2085523" y="-2085523"/>
              <a:ext cx="1725305" cy="5896351"/>
            </a:xfrm>
            <a:custGeom>
              <a:avLst/>
              <a:gdLst/>
              <a:ahLst/>
              <a:cxnLst/>
              <a:rect r="r" b="b" t="t" l="l"/>
              <a:pathLst>
                <a:path h="5896351" w="1725305">
                  <a:moveTo>
                    <a:pt x="1725305" y="0"/>
                  </a:moveTo>
                  <a:lnTo>
                    <a:pt x="0" y="0"/>
                  </a:lnTo>
                  <a:lnTo>
                    <a:pt x="0" y="5896351"/>
                  </a:lnTo>
                  <a:lnTo>
                    <a:pt x="1725305" y="5896351"/>
                  </a:lnTo>
                  <a:lnTo>
                    <a:pt x="1725305" y="0"/>
                  </a:lnTo>
                  <a:close/>
                </a:path>
              </a:pathLst>
            </a:custGeom>
            <a:blipFill>
              <a:blip r:embed="rId3"/>
              <a:stretch>
                <a:fillRect l="-158586" t="-5218" r="-20711" b="-5218"/>
              </a:stretch>
            </a:blipFill>
          </p:spPr>
        </p:sp>
        <p:sp>
          <p:nvSpPr>
            <p:cNvPr name="TextBox 5" id="5"/>
            <p:cNvSpPr txBox="true"/>
            <p:nvPr/>
          </p:nvSpPr>
          <p:spPr>
            <a:xfrm rot="0">
              <a:off x="491259" y="345128"/>
              <a:ext cx="4913833" cy="1025525"/>
            </a:xfrm>
            <a:prstGeom prst="rect">
              <a:avLst/>
            </a:prstGeom>
          </p:spPr>
          <p:txBody>
            <a:bodyPr anchor="t" rtlCol="false" tIns="0" lIns="0" bIns="0" rIns="0">
              <a:spAutoFit/>
            </a:bodyPr>
            <a:lstStyle/>
            <a:p>
              <a:pPr algn="ctr">
                <a:lnSpc>
                  <a:spcPts val="6000"/>
                </a:lnSpc>
                <a:spcBef>
                  <a:spcPct val="0"/>
                </a:spcBef>
              </a:pPr>
            </a:p>
          </p:txBody>
        </p:sp>
      </p:grpSp>
      <p:sp>
        <p:nvSpPr>
          <p:cNvPr name="TextBox 6" id="6"/>
          <p:cNvSpPr txBox="true"/>
          <p:nvPr/>
        </p:nvSpPr>
        <p:spPr>
          <a:xfrm rot="0">
            <a:off x="7048686" y="3236201"/>
            <a:ext cx="4190628" cy="936551"/>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ea typeface="思源黑体-超粗体"/>
              </a:rPr>
              <a:t>預計目標對象</a:t>
            </a:r>
          </a:p>
        </p:txBody>
      </p:sp>
      <p:sp>
        <p:nvSpPr>
          <p:cNvPr name="TextBox 7" id="7"/>
          <p:cNvSpPr txBox="true"/>
          <p:nvPr/>
        </p:nvSpPr>
        <p:spPr>
          <a:xfrm rot="0">
            <a:off x="6344109" y="4758384"/>
            <a:ext cx="5599782" cy="1390452"/>
          </a:xfrm>
          <a:prstGeom prst="rect">
            <a:avLst/>
          </a:prstGeom>
        </p:spPr>
        <p:txBody>
          <a:bodyPr anchor="t" rtlCol="false" tIns="0" lIns="0" bIns="0" rIns="0">
            <a:spAutoFit/>
          </a:bodyPr>
          <a:lstStyle/>
          <a:p>
            <a:pPr algn="ctr">
              <a:lnSpc>
                <a:spcPts val="5774"/>
              </a:lnSpc>
            </a:pPr>
            <a:r>
              <a:rPr lang="en-US" sz="3499" spc="174">
                <a:solidFill>
                  <a:srgbClr val="000000"/>
                </a:solidFill>
                <a:ea typeface="思源黑体-超粗体"/>
              </a:rPr>
              <a:t>喜愛球鞋的</a:t>
            </a:r>
          </a:p>
          <a:p>
            <a:pPr algn="ctr">
              <a:lnSpc>
                <a:spcPts val="5774"/>
              </a:lnSpc>
            </a:pPr>
            <a:r>
              <a:rPr lang="en-US" sz="3499" spc="174">
                <a:solidFill>
                  <a:srgbClr val="000000"/>
                </a:solidFill>
                <a:ea typeface="思源黑体-超粗体"/>
              </a:rPr>
              <a:t>不了解球鞋但又想了解的人</a:t>
            </a:r>
          </a:p>
        </p:txBody>
      </p:sp>
      <p:sp>
        <p:nvSpPr>
          <p:cNvPr name="Freeform 8" id="8"/>
          <p:cNvSpPr/>
          <p:nvPr/>
        </p:nvSpPr>
        <p:spPr>
          <a:xfrm flipH="false" flipV="true" rot="-10800000">
            <a:off x="9801935" y="-569237"/>
            <a:ext cx="4283913" cy="4151501"/>
          </a:xfrm>
          <a:custGeom>
            <a:avLst/>
            <a:gdLst/>
            <a:ahLst/>
            <a:cxnLst/>
            <a:rect r="r" b="b" t="t" l="l"/>
            <a:pathLst>
              <a:path h="4151501" w="4283913">
                <a:moveTo>
                  <a:pt x="0" y="4151501"/>
                </a:moveTo>
                <a:lnTo>
                  <a:pt x="4283912" y="4151501"/>
                </a:lnTo>
                <a:lnTo>
                  <a:pt x="4283912" y="0"/>
                </a:lnTo>
                <a:lnTo>
                  <a:pt x="0" y="0"/>
                </a:lnTo>
                <a:lnTo>
                  <a:pt x="0" y="41515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091077" y="7373518"/>
            <a:ext cx="2741440" cy="2576954"/>
          </a:xfrm>
          <a:custGeom>
            <a:avLst/>
            <a:gdLst/>
            <a:ahLst/>
            <a:cxnLst/>
            <a:rect r="r" b="b" t="t" l="l"/>
            <a:pathLst>
              <a:path h="2576954" w="2741440">
                <a:moveTo>
                  <a:pt x="0" y="0"/>
                </a:moveTo>
                <a:lnTo>
                  <a:pt x="2741440" y="0"/>
                </a:lnTo>
                <a:lnTo>
                  <a:pt x="2741440" y="2576953"/>
                </a:lnTo>
                <a:lnTo>
                  <a:pt x="0" y="25769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0734026">
            <a:off x="-1657662" y="-7273284"/>
            <a:ext cx="7914582" cy="9163047"/>
          </a:xfrm>
          <a:custGeom>
            <a:avLst/>
            <a:gdLst/>
            <a:ahLst/>
            <a:cxnLst/>
            <a:rect r="r" b="b" t="t" l="l"/>
            <a:pathLst>
              <a:path h="9163047" w="7914582">
                <a:moveTo>
                  <a:pt x="0" y="0"/>
                </a:moveTo>
                <a:lnTo>
                  <a:pt x="7914582" y="0"/>
                </a:lnTo>
                <a:lnTo>
                  <a:pt x="7914582" y="9163047"/>
                </a:lnTo>
                <a:lnTo>
                  <a:pt x="0" y="9163047"/>
                </a:lnTo>
                <a:lnTo>
                  <a:pt x="0" y="0"/>
                </a:lnTo>
                <a:close/>
              </a:path>
            </a:pathLst>
          </a:custGeom>
          <a:blipFill>
            <a:blip r:embed="rId8"/>
            <a:stretch>
              <a:fillRect l="0" t="0" r="0" b="0"/>
            </a:stretch>
          </a:blipFill>
        </p:spPr>
      </p:sp>
      <p:sp>
        <p:nvSpPr>
          <p:cNvPr name="Freeform 11" id="11"/>
          <p:cNvSpPr/>
          <p:nvPr/>
        </p:nvSpPr>
        <p:spPr>
          <a:xfrm flipH="false" flipV="false" rot="684047">
            <a:off x="-2132674" y="9041167"/>
            <a:ext cx="8864606" cy="1894810"/>
          </a:xfrm>
          <a:custGeom>
            <a:avLst/>
            <a:gdLst/>
            <a:ahLst/>
            <a:cxnLst/>
            <a:rect r="r" b="b" t="t" l="l"/>
            <a:pathLst>
              <a:path h="1894810" w="8864606">
                <a:moveTo>
                  <a:pt x="0" y="0"/>
                </a:moveTo>
                <a:lnTo>
                  <a:pt x="8864606" y="0"/>
                </a:lnTo>
                <a:lnTo>
                  <a:pt x="8864606" y="1894809"/>
                </a:lnTo>
                <a:lnTo>
                  <a:pt x="0" y="1894809"/>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false" flipV="false" rot="-5400000">
            <a:off x="11756487" y="4696192"/>
            <a:ext cx="2591107" cy="5888879"/>
          </a:xfrm>
          <a:custGeom>
            <a:avLst/>
            <a:gdLst/>
            <a:ahLst/>
            <a:cxnLst/>
            <a:rect r="r" b="b" t="t" l="l"/>
            <a:pathLst>
              <a:path h="5888879" w="2591107">
                <a:moveTo>
                  <a:pt x="0" y="0"/>
                </a:moveTo>
                <a:lnTo>
                  <a:pt x="2591107" y="0"/>
                </a:lnTo>
                <a:lnTo>
                  <a:pt x="2591107" y="5888879"/>
                </a:lnTo>
                <a:lnTo>
                  <a:pt x="0" y="5888879"/>
                </a:lnTo>
                <a:lnTo>
                  <a:pt x="0" y="0"/>
                </a:lnTo>
                <a:close/>
              </a:path>
            </a:pathLst>
          </a:custGeom>
          <a:blipFill>
            <a:blip r:embed="rId3"/>
            <a:stretch>
              <a:fillRect l="0" t="0" r="0" b="0"/>
            </a:stretch>
          </a:blipFill>
        </p:spPr>
      </p:sp>
      <p:sp>
        <p:nvSpPr>
          <p:cNvPr name="Freeform 4" id="4"/>
          <p:cNvSpPr/>
          <p:nvPr/>
        </p:nvSpPr>
        <p:spPr>
          <a:xfrm flipH="false" flipV="false" rot="0">
            <a:off x="2719065" y="2143832"/>
            <a:ext cx="12849871" cy="6617683"/>
          </a:xfrm>
          <a:custGeom>
            <a:avLst/>
            <a:gdLst/>
            <a:ahLst/>
            <a:cxnLst/>
            <a:rect r="r" b="b" t="t" l="l"/>
            <a:pathLst>
              <a:path h="6617683" w="12849871">
                <a:moveTo>
                  <a:pt x="0" y="0"/>
                </a:moveTo>
                <a:lnTo>
                  <a:pt x="12849870" y="0"/>
                </a:lnTo>
                <a:lnTo>
                  <a:pt x="12849870" y="6617683"/>
                </a:lnTo>
                <a:lnTo>
                  <a:pt x="0" y="6617683"/>
                </a:lnTo>
                <a:lnTo>
                  <a:pt x="0" y="0"/>
                </a:lnTo>
                <a:close/>
              </a:path>
            </a:pathLst>
          </a:custGeom>
          <a:blipFill>
            <a:blip r:embed="rId4"/>
            <a:stretch>
              <a:fillRect l="0" t="0" r="0" b="0"/>
            </a:stretch>
          </a:blipFill>
        </p:spPr>
      </p:sp>
      <p:grpSp>
        <p:nvGrpSpPr>
          <p:cNvPr name="Group 5" id="5"/>
          <p:cNvGrpSpPr/>
          <p:nvPr/>
        </p:nvGrpSpPr>
        <p:grpSpPr>
          <a:xfrm rot="0">
            <a:off x="5814171" y="2512631"/>
            <a:ext cx="7434616" cy="1158165"/>
            <a:chOff x="0" y="0"/>
            <a:chExt cx="1958088" cy="305031"/>
          </a:xfrm>
        </p:grpSpPr>
        <p:sp>
          <p:nvSpPr>
            <p:cNvPr name="Freeform 6" id="6"/>
            <p:cNvSpPr/>
            <p:nvPr/>
          </p:nvSpPr>
          <p:spPr>
            <a:xfrm flipH="false" flipV="false" rot="0">
              <a:off x="0" y="0"/>
              <a:ext cx="1958088" cy="305031"/>
            </a:xfrm>
            <a:custGeom>
              <a:avLst/>
              <a:gdLst/>
              <a:ahLst/>
              <a:cxnLst/>
              <a:rect r="r" b="b" t="t" l="l"/>
              <a:pathLst>
                <a:path h="305031" w="1958088">
                  <a:moveTo>
                    <a:pt x="0" y="0"/>
                  </a:moveTo>
                  <a:lnTo>
                    <a:pt x="1958088" y="0"/>
                  </a:lnTo>
                  <a:lnTo>
                    <a:pt x="1958088" y="305031"/>
                  </a:lnTo>
                  <a:lnTo>
                    <a:pt x="0" y="305031"/>
                  </a:lnTo>
                  <a:close/>
                </a:path>
              </a:pathLst>
            </a:custGeom>
            <a:solidFill>
              <a:srgbClr val="E0BAB9"/>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marL="0" indent="0" lvl="0">
                <a:lnSpc>
                  <a:spcPts val="3919"/>
                </a:lnSpc>
                <a:spcBef>
                  <a:spcPct val="0"/>
                </a:spcBef>
              </a:pPr>
            </a:p>
          </p:txBody>
        </p:sp>
      </p:grpSp>
      <p:sp>
        <p:nvSpPr>
          <p:cNvPr name="TextBox 8" id="8"/>
          <p:cNvSpPr txBox="true"/>
          <p:nvPr/>
        </p:nvSpPr>
        <p:spPr>
          <a:xfrm rot="0">
            <a:off x="7048686" y="2571050"/>
            <a:ext cx="4190628" cy="936551"/>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ea typeface="思源黑体-超粗体"/>
              </a:rPr>
              <a:t>預計網頁內容</a:t>
            </a:r>
          </a:p>
        </p:txBody>
      </p:sp>
      <p:sp>
        <p:nvSpPr>
          <p:cNvPr name="TextBox 9" id="9"/>
          <p:cNvSpPr txBox="true"/>
          <p:nvPr/>
        </p:nvSpPr>
        <p:spPr>
          <a:xfrm rot="0">
            <a:off x="3338594" y="4108311"/>
            <a:ext cx="11610812" cy="3561855"/>
          </a:xfrm>
          <a:prstGeom prst="rect">
            <a:avLst/>
          </a:prstGeom>
        </p:spPr>
        <p:txBody>
          <a:bodyPr anchor="t" rtlCol="false" tIns="0" lIns="0" bIns="0" rIns="0">
            <a:spAutoFit/>
          </a:bodyPr>
          <a:lstStyle/>
          <a:p>
            <a:pPr algn="just">
              <a:lnSpc>
                <a:spcPts val="5774"/>
              </a:lnSpc>
            </a:pPr>
            <a:r>
              <a:rPr lang="en-US" sz="3499" spc="174">
                <a:solidFill>
                  <a:srgbClr val="000000"/>
                </a:solidFill>
                <a:ea typeface="思源黑体-超粗体"/>
              </a:rPr>
              <a:t>三個比較常見的球鞋品牌- Nike、Adidas、New Balance、Converse，我們的首頁為⼀個可以自由旋轉的鞋⼦可以透過滑鼠滾動讓鞋⼦放⼤縮小，各品牌的介紹我們透過幻燈片的⽅式呈現第⼀張圖片會有品牌介紹跟歷史，⽽之後的圖片我們介紹各種限量款。</a:t>
            </a:r>
          </a:p>
        </p:txBody>
      </p:sp>
      <p:sp>
        <p:nvSpPr>
          <p:cNvPr name="Freeform 10" id="10"/>
          <p:cNvSpPr/>
          <p:nvPr/>
        </p:nvSpPr>
        <p:spPr>
          <a:xfrm flipH="false" flipV="false" rot="543288">
            <a:off x="16013860" y="9067096"/>
            <a:ext cx="1569861" cy="1412875"/>
          </a:xfrm>
          <a:custGeom>
            <a:avLst/>
            <a:gdLst/>
            <a:ahLst/>
            <a:cxnLst/>
            <a:rect r="r" b="b" t="t" l="l"/>
            <a:pathLst>
              <a:path h="1412875" w="1569861">
                <a:moveTo>
                  <a:pt x="0" y="0"/>
                </a:moveTo>
                <a:lnTo>
                  <a:pt x="1569860" y="0"/>
                </a:lnTo>
                <a:lnTo>
                  <a:pt x="1569860" y="1412874"/>
                </a:lnTo>
                <a:lnTo>
                  <a:pt x="0" y="14128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90614" y="-530131"/>
            <a:ext cx="3438629" cy="3205957"/>
          </a:xfrm>
          <a:prstGeom prst="rect">
            <a:avLst/>
          </a:prstGeom>
        </p:spPr>
        <p:txBody>
          <a:bodyPr anchor="t" rtlCol="false" tIns="0" lIns="0" bIns="0" rIns="0">
            <a:spAutoFit/>
          </a:bodyPr>
          <a:lstStyle/>
          <a:p>
            <a:pPr algn="ctr">
              <a:lnSpc>
                <a:spcPts val="3000"/>
              </a:lnSpc>
              <a:spcBef>
                <a:spcPct val="0"/>
              </a:spcBef>
            </a:pPr>
            <a:r>
              <a:rPr lang="en-US" sz="3000" spc="-60">
                <a:solidFill>
                  <a:srgbClr val="231815"/>
                </a:solidFill>
                <a:latin typeface="思源黑体-超粗体"/>
              </a:rPr>
              <a:t>manifesting ~ manifesting ~ manifesting ~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false" flipV="false" rot="-5400000">
            <a:off x="12144339" y="5708032"/>
            <a:ext cx="2591107" cy="5888879"/>
          </a:xfrm>
          <a:custGeom>
            <a:avLst/>
            <a:gdLst/>
            <a:ahLst/>
            <a:cxnLst/>
            <a:rect r="r" b="b" t="t" l="l"/>
            <a:pathLst>
              <a:path h="5888879" w="2591107">
                <a:moveTo>
                  <a:pt x="0" y="0"/>
                </a:moveTo>
                <a:lnTo>
                  <a:pt x="2591107" y="0"/>
                </a:lnTo>
                <a:lnTo>
                  <a:pt x="2591107" y="5888879"/>
                </a:lnTo>
                <a:lnTo>
                  <a:pt x="0" y="5888879"/>
                </a:lnTo>
                <a:lnTo>
                  <a:pt x="0" y="0"/>
                </a:lnTo>
                <a:close/>
              </a:path>
            </a:pathLst>
          </a:custGeom>
          <a:blipFill>
            <a:blip r:embed="rId3"/>
            <a:stretch>
              <a:fillRect l="0" t="0" r="0" b="0"/>
            </a:stretch>
          </a:blipFill>
        </p:spPr>
      </p:sp>
      <p:sp>
        <p:nvSpPr>
          <p:cNvPr name="Freeform 4" id="4"/>
          <p:cNvSpPr/>
          <p:nvPr/>
        </p:nvSpPr>
        <p:spPr>
          <a:xfrm flipH="false" flipV="false" rot="0">
            <a:off x="5185442" y="1206842"/>
            <a:ext cx="10620021" cy="8051458"/>
          </a:xfrm>
          <a:custGeom>
            <a:avLst/>
            <a:gdLst/>
            <a:ahLst/>
            <a:cxnLst/>
            <a:rect r="r" b="b" t="t" l="l"/>
            <a:pathLst>
              <a:path h="8051458" w="10620021">
                <a:moveTo>
                  <a:pt x="0" y="0"/>
                </a:moveTo>
                <a:lnTo>
                  <a:pt x="10620022" y="0"/>
                </a:lnTo>
                <a:lnTo>
                  <a:pt x="10620022" y="8051458"/>
                </a:lnTo>
                <a:lnTo>
                  <a:pt x="0" y="8051458"/>
                </a:lnTo>
                <a:lnTo>
                  <a:pt x="0" y="0"/>
                </a:lnTo>
                <a:close/>
              </a:path>
            </a:pathLst>
          </a:custGeom>
          <a:blipFill>
            <a:blip r:embed="rId4"/>
            <a:stretch>
              <a:fillRect l="0" t="0" r="0" b="0"/>
            </a:stretch>
          </a:blipFill>
        </p:spPr>
      </p:sp>
      <p:sp>
        <p:nvSpPr>
          <p:cNvPr name="Freeform 5" id="5"/>
          <p:cNvSpPr/>
          <p:nvPr/>
        </p:nvSpPr>
        <p:spPr>
          <a:xfrm flipH="false" flipV="false" rot="0">
            <a:off x="3168327" y="2086853"/>
            <a:ext cx="4073407" cy="859446"/>
          </a:xfrm>
          <a:custGeom>
            <a:avLst/>
            <a:gdLst/>
            <a:ahLst/>
            <a:cxnLst/>
            <a:rect r="r" b="b" t="t" l="l"/>
            <a:pathLst>
              <a:path h="859446" w="4073407">
                <a:moveTo>
                  <a:pt x="0" y="0"/>
                </a:moveTo>
                <a:lnTo>
                  <a:pt x="4073407" y="0"/>
                </a:lnTo>
                <a:lnTo>
                  <a:pt x="4073407" y="859446"/>
                </a:lnTo>
                <a:lnTo>
                  <a:pt x="0" y="859446"/>
                </a:lnTo>
                <a:lnTo>
                  <a:pt x="0" y="0"/>
                </a:lnTo>
                <a:close/>
              </a:path>
            </a:pathLst>
          </a:custGeom>
          <a:blipFill>
            <a:blip r:embed="rId5"/>
            <a:stretch>
              <a:fillRect l="0" t="-8948" r="0" b="-8948"/>
            </a:stretch>
          </a:blipFill>
        </p:spPr>
      </p:sp>
      <p:sp>
        <p:nvSpPr>
          <p:cNvPr name="TextBox 6" id="6"/>
          <p:cNvSpPr txBox="true"/>
          <p:nvPr/>
        </p:nvSpPr>
        <p:spPr>
          <a:xfrm rot="0">
            <a:off x="3439396" y="1774654"/>
            <a:ext cx="4190628" cy="936551"/>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ea typeface="思源黑体-超粗体"/>
              </a:rPr>
              <a:t>預計網站架構</a:t>
            </a:r>
          </a:p>
        </p:txBody>
      </p:sp>
      <p:sp>
        <p:nvSpPr>
          <p:cNvPr name="TextBox 7" id="7"/>
          <p:cNvSpPr txBox="true"/>
          <p:nvPr/>
        </p:nvSpPr>
        <p:spPr>
          <a:xfrm rot="0">
            <a:off x="-1005550" y="-386007"/>
            <a:ext cx="2948258" cy="2886565"/>
          </a:xfrm>
          <a:prstGeom prst="rect">
            <a:avLst/>
          </a:prstGeom>
        </p:spPr>
        <p:txBody>
          <a:bodyPr anchor="t" rtlCol="false" tIns="0" lIns="0" bIns="0" rIns="0">
            <a:spAutoFit/>
          </a:bodyPr>
          <a:lstStyle/>
          <a:p>
            <a:pPr algn="ctr">
              <a:lnSpc>
                <a:spcPts val="2570"/>
              </a:lnSpc>
              <a:spcBef>
                <a:spcPct val="0"/>
              </a:spcBef>
            </a:pPr>
            <a:r>
              <a:rPr lang="en-US" sz="2570" spc="-51">
                <a:solidFill>
                  <a:srgbClr val="231815"/>
                </a:solidFill>
                <a:latin typeface="Fira Code Light"/>
              </a:rPr>
              <a:t>manifesting ~ manifesting ~ manifesting ~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false" flipV="false" rot="0">
            <a:off x="1984348" y="1247587"/>
            <a:ext cx="7918865" cy="4345477"/>
          </a:xfrm>
          <a:custGeom>
            <a:avLst/>
            <a:gdLst/>
            <a:ahLst/>
            <a:cxnLst/>
            <a:rect r="r" b="b" t="t" l="l"/>
            <a:pathLst>
              <a:path h="4345477" w="7918865">
                <a:moveTo>
                  <a:pt x="0" y="0"/>
                </a:moveTo>
                <a:lnTo>
                  <a:pt x="7918865" y="0"/>
                </a:lnTo>
                <a:lnTo>
                  <a:pt x="7918865" y="4345477"/>
                </a:lnTo>
                <a:lnTo>
                  <a:pt x="0" y="4345477"/>
                </a:lnTo>
                <a:lnTo>
                  <a:pt x="0" y="0"/>
                </a:lnTo>
                <a:close/>
              </a:path>
            </a:pathLst>
          </a:custGeom>
          <a:blipFill>
            <a:blip r:embed="rId3"/>
            <a:stretch>
              <a:fillRect l="0" t="0" r="0" b="0"/>
            </a:stretch>
          </a:blipFill>
        </p:spPr>
      </p:sp>
      <p:sp>
        <p:nvSpPr>
          <p:cNvPr name="Freeform 4" id="4"/>
          <p:cNvSpPr/>
          <p:nvPr/>
        </p:nvSpPr>
        <p:spPr>
          <a:xfrm flipH="false" flipV="false" rot="5329694">
            <a:off x="10573753" y="3274061"/>
            <a:ext cx="12385640" cy="4458830"/>
          </a:xfrm>
          <a:custGeom>
            <a:avLst/>
            <a:gdLst/>
            <a:ahLst/>
            <a:cxnLst/>
            <a:rect r="r" b="b" t="t" l="l"/>
            <a:pathLst>
              <a:path h="4458830" w="12385640">
                <a:moveTo>
                  <a:pt x="0" y="0"/>
                </a:moveTo>
                <a:lnTo>
                  <a:pt x="12385640" y="0"/>
                </a:lnTo>
                <a:lnTo>
                  <a:pt x="12385640" y="4458831"/>
                </a:lnTo>
                <a:lnTo>
                  <a:pt x="0" y="4458831"/>
                </a:lnTo>
                <a:lnTo>
                  <a:pt x="0" y="0"/>
                </a:lnTo>
                <a:close/>
              </a:path>
            </a:pathLst>
          </a:custGeom>
          <a:blipFill>
            <a:blip r:embed="rId4"/>
            <a:stretch>
              <a:fillRect l="0" t="0" r="0" b="0"/>
            </a:stretch>
          </a:blipFill>
        </p:spPr>
      </p:sp>
      <p:sp>
        <p:nvSpPr>
          <p:cNvPr name="Freeform 5" id="5"/>
          <p:cNvSpPr/>
          <p:nvPr/>
        </p:nvSpPr>
        <p:spPr>
          <a:xfrm flipH="false" flipV="false" rot="-5400000">
            <a:off x="13985243" y="-920451"/>
            <a:ext cx="12802546" cy="10979274"/>
          </a:xfrm>
          <a:custGeom>
            <a:avLst/>
            <a:gdLst/>
            <a:ahLst/>
            <a:cxnLst/>
            <a:rect r="r" b="b" t="t" l="l"/>
            <a:pathLst>
              <a:path h="10979274" w="12802546">
                <a:moveTo>
                  <a:pt x="0" y="0"/>
                </a:moveTo>
                <a:lnTo>
                  <a:pt x="12802546" y="0"/>
                </a:lnTo>
                <a:lnTo>
                  <a:pt x="12802546" y="10979273"/>
                </a:lnTo>
                <a:lnTo>
                  <a:pt x="0" y="10979273"/>
                </a:lnTo>
                <a:lnTo>
                  <a:pt x="0" y="0"/>
                </a:lnTo>
                <a:close/>
              </a:path>
            </a:pathLst>
          </a:custGeom>
          <a:blipFill>
            <a:blip r:embed="rId5"/>
            <a:stretch>
              <a:fillRect l="0" t="0" r="0" b="0"/>
            </a:stretch>
          </a:blipFill>
        </p:spPr>
      </p:sp>
      <p:sp>
        <p:nvSpPr>
          <p:cNvPr name="Freeform 6" id="6"/>
          <p:cNvSpPr/>
          <p:nvPr/>
        </p:nvSpPr>
        <p:spPr>
          <a:xfrm flipH="false" flipV="false" rot="0">
            <a:off x="9666321" y="2719247"/>
            <a:ext cx="6494510" cy="3585511"/>
          </a:xfrm>
          <a:custGeom>
            <a:avLst/>
            <a:gdLst/>
            <a:ahLst/>
            <a:cxnLst/>
            <a:rect r="r" b="b" t="t" l="l"/>
            <a:pathLst>
              <a:path h="3585511" w="6494510">
                <a:moveTo>
                  <a:pt x="0" y="0"/>
                </a:moveTo>
                <a:lnTo>
                  <a:pt x="6494510" y="0"/>
                </a:lnTo>
                <a:lnTo>
                  <a:pt x="6494510" y="3585511"/>
                </a:lnTo>
                <a:lnTo>
                  <a:pt x="0" y="3585511"/>
                </a:lnTo>
                <a:lnTo>
                  <a:pt x="0" y="0"/>
                </a:lnTo>
                <a:close/>
              </a:path>
            </a:pathLst>
          </a:custGeom>
          <a:blipFill>
            <a:blip r:embed="rId6"/>
            <a:stretch>
              <a:fillRect l="0" t="0" r="0" b="0"/>
            </a:stretch>
          </a:blipFill>
        </p:spPr>
      </p:sp>
      <p:sp>
        <p:nvSpPr>
          <p:cNvPr name="Freeform 7" id="7"/>
          <p:cNvSpPr/>
          <p:nvPr/>
        </p:nvSpPr>
        <p:spPr>
          <a:xfrm flipH="false" flipV="false" rot="0">
            <a:off x="4515204" y="5344972"/>
            <a:ext cx="7147632" cy="3913328"/>
          </a:xfrm>
          <a:custGeom>
            <a:avLst/>
            <a:gdLst/>
            <a:ahLst/>
            <a:cxnLst/>
            <a:rect r="r" b="b" t="t" l="l"/>
            <a:pathLst>
              <a:path h="3913328" w="7147632">
                <a:moveTo>
                  <a:pt x="0" y="0"/>
                </a:moveTo>
                <a:lnTo>
                  <a:pt x="7147632" y="0"/>
                </a:lnTo>
                <a:lnTo>
                  <a:pt x="7147632" y="3913328"/>
                </a:lnTo>
                <a:lnTo>
                  <a:pt x="0" y="3913328"/>
                </a:lnTo>
                <a:lnTo>
                  <a:pt x="0" y="0"/>
                </a:lnTo>
                <a:close/>
              </a:path>
            </a:pathLst>
          </a:custGeom>
          <a:blipFill>
            <a:blip r:embed="rId7"/>
            <a:stretch>
              <a:fillRect l="0" t="0" r="0" b="0"/>
            </a:stretch>
          </a:blipFill>
        </p:spPr>
      </p:sp>
      <p:sp>
        <p:nvSpPr>
          <p:cNvPr name="Freeform 8" id="8"/>
          <p:cNvSpPr/>
          <p:nvPr/>
        </p:nvSpPr>
        <p:spPr>
          <a:xfrm flipH="false" flipV="false" rot="5930912">
            <a:off x="460209" y="-6298233"/>
            <a:ext cx="4811116" cy="10182256"/>
          </a:xfrm>
          <a:custGeom>
            <a:avLst/>
            <a:gdLst/>
            <a:ahLst/>
            <a:cxnLst/>
            <a:rect r="r" b="b" t="t" l="l"/>
            <a:pathLst>
              <a:path h="10182256" w="4811116">
                <a:moveTo>
                  <a:pt x="0" y="0"/>
                </a:moveTo>
                <a:lnTo>
                  <a:pt x="4811116" y="0"/>
                </a:lnTo>
                <a:lnTo>
                  <a:pt x="4811116" y="10182256"/>
                </a:lnTo>
                <a:lnTo>
                  <a:pt x="0" y="10182256"/>
                </a:lnTo>
                <a:lnTo>
                  <a:pt x="0" y="0"/>
                </a:lnTo>
                <a:close/>
              </a:path>
            </a:pathLst>
          </a:custGeom>
          <a:blipFill>
            <a:blip r:embed="rId8"/>
            <a:stretch>
              <a:fillRect l="0" t="0" r="0" b="0"/>
            </a:stretch>
          </a:blipFill>
        </p:spPr>
      </p:sp>
      <p:sp>
        <p:nvSpPr>
          <p:cNvPr name="Freeform 9" id="9"/>
          <p:cNvSpPr/>
          <p:nvPr/>
        </p:nvSpPr>
        <p:spPr>
          <a:xfrm flipH="false" flipV="false" rot="0">
            <a:off x="11391102" y="5851903"/>
            <a:ext cx="2721177" cy="676893"/>
          </a:xfrm>
          <a:custGeom>
            <a:avLst/>
            <a:gdLst/>
            <a:ahLst/>
            <a:cxnLst/>
            <a:rect r="r" b="b" t="t" l="l"/>
            <a:pathLst>
              <a:path h="676893" w="2721177">
                <a:moveTo>
                  <a:pt x="0" y="0"/>
                </a:moveTo>
                <a:lnTo>
                  <a:pt x="2721178" y="0"/>
                </a:lnTo>
                <a:lnTo>
                  <a:pt x="2721178" y="676893"/>
                </a:lnTo>
                <a:lnTo>
                  <a:pt x="0" y="676893"/>
                </a:lnTo>
                <a:lnTo>
                  <a:pt x="0" y="0"/>
                </a:lnTo>
                <a:close/>
              </a:path>
            </a:pathLst>
          </a:custGeom>
          <a:blipFill>
            <a:blip r:embed="rId9"/>
            <a:stretch>
              <a:fillRect l="0" t="0" r="0" b="0"/>
            </a:stretch>
          </a:blipFill>
        </p:spPr>
      </p:sp>
      <p:sp>
        <p:nvSpPr>
          <p:cNvPr name="Freeform 10" id="10"/>
          <p:cNvSpPr/>
          <p:nvPr/>
        </p:nvSpPr>
        <p:spPr>
          <a:xfrm flipH="true" flipV="true" rot="8829037">
            <a:off x="567866" y="9514954"/>
            <a:ext cx="2832962" cy="746872"/>
          </a:xfrm>
          <a:custGeom>
            <a:avLst/>
            <a:gdLst/>
            <a:ahLst/>
            <a:cxnLst/>
            <a:rect r="r" b="b" t="t" l="l"/>
            <a:pathLst>
              <a:path h="746872" w="2832962">
                <a:moveTo>
                  <a:pt x="2832963" y="746872"/>
                </a:moveTo>
                <a:lnTo>
                  <a:pt x="0" y="746872"/>
                </a:lnTo>
                <a:lnTo>
                  <a:pt x="0" y="0"/>
                </a:lnTo>
                <a:lnTo>
                  <a:pt x="2832963" y="0"/>
                </a:lnTo>
                <a:lnTo>
                  <a:pt x="2832963" y="746872"/>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274" r="0" b="10475"/>
          <a:stretch>
            <a:fillRect/>
          </a:stretch>
        </p:blipFill>
        <p:spPr>
          <a:xfrm flipH="false" flipV="false">
            <a:off x="0" y="0"/>
            <a:ext cx="18288000" cy="10287000"/>
          </a:xfrm>
          <a:prstGeom prst="rect">
            <a:avLst/>
          </a:prstGeom>
        </p:spPr>
      </p:pic>
      <p:sp>
        <p:nvSpPr>
          <p:cNvPr name="Freeform 3" id="3"/>
          <p:cNvSpPr/>
          <p:nvPr/>
        </p:nvSpPr>
        <p:spPr>
          <a:xfrm flipH="false" flipV="false" rot="-5400000">
            <a:off x="12275560" y="5018307"/>
            <a:ext cx="2591107" cy="5888879"/>
          </a:xfrm>
          <a:custGeom>
            <a:avLst/>
            <a:gdLst/>
            <a:ahLst/>
            <a:cxnLst/>
            <a:rect r="r" b="b" t="t" l="l"/>
            <a:pathLst>
              <a:path h="5888879" w="2591107">
                <a:moveTo>
                  <a:pt x="0" y="0"/>
                </a:moveTo>
                <a:lnTo>
                  <a:pt x="2591107" y="0"/>
                </a:lnTo>
                <a:lnTo>
                  <a:pt x="2591107" y="5888879"/>
                </a:lnTo>
                <a:lnTo>
                  <a:pt x="0" y="5888879"/>
                </a:lnTo>
                <a:lnTo>
                  <a:pt x="0" y="0"/>
                </a:lnTo>
                <a:close/>
              </a:path>
            </a:pathLst>
          </a:custGeom>
          <a:blipFill>
            <a:blip r:embed="rId3"/>
            <a:stretch>
              <a:fillRect l="0" t="0" r="0" b="0"/>
            </a:stretch>
          </a:blipFill>
        </p:spPr>
      </p:sp>
      <p:sp>
        <p:nvSpPr>
          <p:cNvPr name="Freeform 4" id="4"/>
          <p:cNvSpPr/>
          <p:nvPr/>
        </p:nvSpPr>
        <p:spPr>
          <a:xfrm flipH="false" flipV="false" rot="0">
            <a:off x="2719065" y="2143832"/>
            <a:ext cx="12849871" cy="6617683"/>
          </a:xfrm>
          <a:custGeom>
            <a:avLst/>
            <a:gdLst/>
            <a:ahLst/>
            <a:cxnLst/>
            <a:rect r="r" b="b" t="t" l="l"/>
            <a:pathLst>
              <a:path h="6617683" w="12849871">
                <a:moveTo>
                  <a:pt x="0" y="0"/>
                </a:moveTo>
                <a:lnTo>
                  <a:pt x="12849870" y="0"/>
                </a:lnTo>
                <a:lnTo>
                  <a:pt x="12849870" y="6617683"/>
                </a:lnTo>
                <a:lnTo>
                  <a:pt x="0" y="6617683"/>
                </a:lnTo>
                <a:lnTo>
                  <a:pt x="0" y="0"/>
                </a:lnTo>
                <a:close/>
              </a:path>
            </a:pathLst>
          </a:custGeom>
          <a:blipFill>
            <a:blip r:embed="rId4"/>
            <a:stretch>
              <a:fillRect l="0" t="0" r="0" b="0"/>
            </a:stretch>
          </a:blipFill>
        </p:spPr>
      </p:sp>
      <p:sp>
        <p:nvSpPr>
          <p:cNvPr name="Freeform 5" id="5"/>
          <p:cNvSpPr/>
          <p:nvPr/>
        </p:nvSpPr>
        <p:spPr>
          <a:xfrm flipH="false" flipV="false" rot="0">
            <a:off x="1907788" y="603654"/>
            <a:ext cx="7673026" cy="4210573"/>
          </a:xfrm>
          <a:custGeom>
            <a:avLst/>
            <a:gdLst/>
            <a:ahLst/>
            <a:cxnLst/>
            <a:rect r="r" b="b" t="t" l="l"/>
            <a:pathLst>
              <a:path h="4210573" w="7673026">
                <a:moveTo>
                  <a:pt x="0" y="0"/>
                </a:moveTo>
                <a:lnTo>
                  <a:pt x="7673026" y="0"/>
                </a:lnTo>
                <a:lnTo>
                  <a:pt x="7673026" y="4210573"/>
                </a:lnTo>
                <a:lnTo>
                  <a:pt x="0" y="4210573"/>
                </a:lnTo>
                <a:lnTo>
                  <a:pt x="0" y="0"/>
                </a:lnTo>
                <a:close/>
              </a:path>
            </a:pathLst>
          </a:custGeom>
          <a:blipFill>
            <a:blip r:embed="rId5"/>
            <a:stretch>
              <a:fillRect l="0" t="0" r="0" b="0"/>
            </a:stretch>
          </a:blipFill>
        </p:spPr>
      </p:sp>
      <p:sp>
        <p:nvSpPr>
          <p:cNvPr name="Freeform 6" id="6"/>
          <p:cNvSpPr/>
          <p:nvPr/>
        </p:nvSpPr>
        <p:spPr>
          <a:xfrm flipH="false" flipV="false" rot="0">
            <a:off x="9144000" y="2060785"/>
            <a:ext cx="6983636" cy="3838090"/>
          </a:xfrm>
          <a:custGeom>
            <a:avLst/>
            <a:gdLst/>
            <a:ahLst/>
            <a:cxnLst/>
            <a:rect r="r" b="b" t="t" l="l"/>
            <a:pathLst>
              <a:path h="3838090" w="6983636">
                <a:moveTo>
                  <a:pt x="0" y="0"/>
                </a:moveTo>
                <a:lnTo>
                  <a:pt x="6983636" y="0"/>
                </a:lnTo>
                <a:lnTo>
                  <a:pt x="6983636" y="3838090"/>
                </a:lnTo>
                <a:lnTo>
                  <a:pt x="0" y="3838090"/>
                </a:lnTo>
                <a:lnTo>
                  <a:pt x="0" y="0"/>
                </a:lnTo>
                <a:close/>
              </a:path>
            </a:pathLst>
          </a:custGeom>
          <a:blipFill>
            <a:blip r:embed="rId6"/>
            <a:stretch>
              <a:fillRect l="0" t="0" r="0" b="0"/>
            </a:stretch>
          </a:blipFill>
        </p:spPr>
      </p:sp>
      <p:sp>
        <p:nvSpPr>
          <p:cNvPr name="Freeform 7" id="7"/>
          <p:cNvSpPr/>
          <p:nvPr/>
        </p:nvSpPr>
        <p:spPr>
          <a:xfrm flipH="false" flipV="false" rot="0">
            <a:off x="6622246" y="5434763"/>
            <a:ext cx="7488403" cy="4115502"/>
          </a:xfrm>
          <a:custGeom>
            <a:avLst/>
            <a:gdLst/>
            <a:ahLst/>
            <a:cxnLst/>
            <a:rect r="r" b="b" t="t" l="l"/>
            <a:pathLst>
              <a:path h="4115502" w="7488403">
                <a:moveTo>
                  <a:pt x="0" y="0"/>
                </a:moveTo>
                <a:lnTo>
                  <a:pt x="7488403" y="0"/>
                </a:lnTo>
                <a:lnTo>
                  <a:pt x="7488403" y="4115502"/>
                </a:lnTo>
                <a:lnTo>
                  <a:pt x="0" y="4115502"/>
                </a:lnTo>
                <a:lnTo>
                  <a:pt x="0" y="0"/>
                </a:lnTo>
                <a:close/>
              </a:path>
            </a:pathLst>
          </a:custGeom>
          <a:blipFill>
            <a:blip r:embed="rId7"/>
            <a:stretch>
              <a:fillRect l="0" t="0" r="0" b="0"/>
            </a:stretch>
          </a:blipFill>
        </p:spPr>
      </p:sp>
      <p:sp>
        <p:nvSpPr>
          <p:cNvPr name="Freeform 8" id="8"/>
          <p:cNvSpPr/>
          <p:nvPr/>
        </p:nvSpPr>
        <p:spPr>
          <a:xfrm flipH="false" flipV="false" rot="-661929">
            <a:off x="1864125" y="6985618"/>
            <a:ext cx="2212945" cy="2080169"/>
          </a:xfrm>
          <a:custGeom>
            <a:avLst/>
            <a:gdLst/>
            <a:ahLst/>
            <a:cxnLst/>
            <a:rect r="r" b="b" t="t" l="l"/>
            <a:pathLst>
              <a:path h="2080169" w="2212945">
                <a:moveTo>
                  <a:pt x="0" y="0"/>
                </a:moveTo>
                <a:lnTo>
                  <a:pt x="2212945" y="0"/>
                </a:lnTo>
                <a:lnTo>
                  <a:pt x="2212945" y="2080168"/>
                </a:lnTo>
                <a:lnTo>
                  <a:pt x="0" y="20801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DAFlscqEfQQ</dc:identifier>
  <dcterms:modified xsi:type="dcterms:W3CDTF">2011-08-01T06:04:30Z</dcterms:modified>
  <cp:revision>1</cp:revision>
  <dc:title>網頁設計企劃案</dc:title>
</cp:coreProperties>
</file>